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 id="2147483682" r:id="rId4"/>
  </p:sldMasterIdLst>
  <p:notesMasterIdLst>
    <p:notesMasterId r:id="rId3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143500" type="screen16x9"/>
  <p:notesSz cx="6858000" cy="9144000"/>
  <p:embeddedFontLst>
    <p:embeddedFont>
      <p:font typeface="Helvetica Neue" panose="020005030000000200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014"/>
  </p:normalViewPr>
  <p:slideViewPr>
    <p:cSldViewPr snapToGrid="0">
      <p:cViewPr varScale="1">
        <p:scale>
          <a:sx n="137" d="100"/>
          <a:sy n="137" d="100"/>
        </p:scale>
        <p:origin x="9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a1d1544388_2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everyone, today we are going to talk about the new mathematical model of “Gone with the Wind” base on the paper we read.</a:t>
            </a:r>
            <a:endParaRPr/>
          </a:p>
        </p:txBody>
      </p:sp>
      <p:sp>
        <p:nvSpPr>
          <p:cNvPr id="197" name="Google Shape;197;g2a1d1544388_2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1e1ab19ec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a1e1ab19ec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a1e1ab19ec_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a1e1ab19ec_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1e1ab19e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a1e1ab19e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 married F, and dies. </a:t>
            </a:r>
            <a:br>
              <a:rPr lang="en"/>
            </a:br>
            <a:r>
              <a:rPr lang="en"/>
              <a:t>The reason of the argument is the rumors of the relationship between S and A </a:t>
            </a:r>
            <a:br>
              <a:rPr lang="en"/>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1e1ab19ec_3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1e1ab19ec_3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we added pivotal scenes, we are able to separated the scenes into 6 parts. The old model only has 3 parts.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1d1544388_5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forgetting function and the insecure function is not changed </a:t>
            </a:r>
            <a:endParaRPr/>
          </a:p>
        </p:txBody>
      </p:sp>
      <p:sp>
        <p:nvSpPr>
          <p:cNvPr id="396" name="Google Shape;396;g2a1d1544388_5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1e1ab19ec_5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S’s condition changed from a rich and loved girl to a lost woman in the war. </a:t>
            </a:r>
            <a:r>
              <a:rPr lang="en">
                <a:solidFill>
                  <a:schemeClr val="dk1"/>
                </a:solidFill>
              </a:rPr>
              <a:t>The weight of R’s appealing factor given by S increases from 0.5 to 1.5. </a:t>
            </a:r>
            <a:r>
              <a:rPr lang="en"/>
              <a:t> </a:t>
            </a:r>
            <a:endParaRPr/>
          </a:p>
        </p:txBody>
      </p:sp>
      <p:sp>
        <p:nvSpPr>
          <p:cNvPr id="406" name="Google Shape;406;g2a1e1ab19ec_5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1e1ab19ec_5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phase portrait and trajectories in these two periods. </a:t>
            </a:r>
            <a:endParaRPr/>
          </a:p>
          <a:p>
            <a:pPr marL="0" lvl="0" indent="0" algn="l" rtl="0">
              <a:spcBef>
                <a:spcPts val="0"/>
              </a:spcBef>
              <a:spcAft>
                <a:spcPts val="0"/>
              </a:spcAft>
              <a:buNone/>
            </a:pPr>
            <a:r>
              <a:rPr lang="en"/>
              <a:t>The dotted lines - old model</a:t>
            </a:r>
            <a:br>
              <a:rPr lang="en"/>
            </a:br>
            <a:r>
              <a:rPr lang="en"/>
              <a:t>The continuous lines - new model </a:t>
            </a:r>
            <a:br>
              <a:rPr lang="en"/>
            </a:br>
            <a:r>
              <a:rPr lang="en"/>
              <a:t>S2-S6: Rhett’s love is lower in the new model, S’s love is higher in the new model</a:t>
            </a:r>
            <a:br>
              <a:rPr lang="en"/>
            </a:br>
            <a:r>
              <a:rPr lang="en"/>
              <a:t>S6-S6.5: Since we added a new plot, the start </a:t>
            </a:r>
            <a:r>
              <a:rPr lang="en">
                <a:solidFill>
                  <a:schemeClr val="dk1"/>
                </a:solidFill>
              </a:rPr>
              <a:t>time </a:t>
            </a:r>
            <a:r>
              <a:rPr lang="en"/>
              <a:t>of the purely forget function is delayed. </a:t>
            </a:r>
            <a:br>
              <a:rPr lang="en"/>
            </a:br>
            <a:r>
              <a:rPr lang="en"/>
              <a:t>R’s love remains the pattern, but S’s love suddenly increases </a:t>
            </a:r>
            <a:endParaRPr/>
          </a:p>
        </p:txBody>
      </p:sp>
      <p:sp>
        <p:nvSpPr>
          <p:cNvPr id="420" name="Google Shape;420;g2a1e1ab19ec_5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a1e1ab19ec_4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3 begins with S7</a:t>
            </a:r>
            <a:r>
              <a:rPr lang="zh-CN" altLang="en-US" dirty="0"/>
              <a:t> </a:t>
            </a:r>
            <a:r>
              <a:rPr lang="en-US" altLang="zh-CN" dirty="0"/>
              <a:t>-</a:t>
            </a:r>
            <a:r>
              <a:rPr lang="zh-CN" altLang="en-US" dirty="0"/>
              <a:t> </a:t>
            </a:r>
            <a:r>
              <a:rPr lang="en" dirty="0"/>
              <a:t>when the Civil War ends</a:t>
            </a:r>
            <a:r>
              <a:rPr lang="en-US" altLang="zh-CN" dirty="0"/>
              <a:t>;</a:t>
            </a:r>
            <a:r>
              <a:rPr lang="zh-CN" altLang="en-US" dirty="0"/>
              <a:t> </a:t>
            </a:r>
            <a:r>
              <a:rPr lang="en" dirty="0"/>
              <a:t>Scarlett is in bad financial condition related to problems of her plantation Tara, so she wants Rhett to lend her money to save Tara. </a:t>
            </a:r>
            <a:endParaRPr dirty="0"/>
          </a:p>
          <a:p>
            <a:pPr marL="0" lvl="0" indent="0" algn="l" rtl="0">
              <a:spcBef>
                <a:spcPts val="0"/>
              </a:spcBef>
              <a:spcAft>
                <a:spcPts val="0"/>
              </a:spcAft>
              <a:buNone/>
            </a:pPr>
            <a:r>
              <a:rPr lang="en" dirty="0">
                <a:solidFill>
                  <a:schemeClr val="dk1"/>
                </a:solidFill>
              </a:rPr>
              <a:t>At the beginning of part 4, which is S7.5, as explained previously, Scarlett marries Frank who runs a successful business, and she becomes wealthy again</a:t>
            </a:r>
            <a:r>
              <a:rPr lang="en-US" altLang="zh-CN" dirty="0">
                <a:solidFill>
                  <a:schemeClr val="dk1"/>
                </a:solidFill>
              </a:rPr>
              <a:t>.</a:t>
            </a:r>
            <a:endParaRPr lang="en-US" altLang="zh-CN" sz="1100" b="0" i="0" u="none" strike="noStrike" dirty="0">
              <a:solidFill>
                <a:schemeClr val="dk1"/>
              </a:solidFill>
              <a:effectLst/>
              <a:latin typeface="Arial"/>
            </a:endParaRPr>
          </a:p>
          <a:p>
            <a:pPr marL="0" lvl="0" indent="0" algn="l" rtl="0">
              <a:spcBef>
                <a:spcPts val="0"/>
              </a:spcBef>
              <a:spcAft>
                <a:spcPts val="0"/>
              </a:spcAft>
              <a:buNone/>
            </a:pPr>
            <a:endParaRPr lang="en-US" altLang="zh-CN" sz="1100" b="0" i="0" u="none" strike="noStrike" dirty="0">
              <a:solidFill>
                <a:schemeClr val="dk1"/>
              </a:solidFill>
              <a:effectLst/>
              <a:latin typeface="Arial"/>
            </a:endParaRPr>
          </a:p>
          <a:p>
            <a:pPr marL="0" lvl="0" indent="0" algn="l" rtl="0">
              <a:spcBef>
                <a:spcPts val="0"/>
              </a:spcBef>
              <a:spcAft>
                <a:spcPts val="0"/>
              </a:spcAft>
              <a:buNone/>
            </a:pPr>
            <a:r>
              <a:rPr lang="en-US" altLang="zh-CN" sz="1800" b="0" i="0" u="none" strike="noStrike" dirty="0">
                <a:solidFill>
                  <a:srgbClr val="000000"/>
                </a:solidFill>
                <a:effectLst/>
                <a:latin typeface="Arial" panose="020B0604020202020204" pitchFamily="34" charset="0"/>
              </a:rPr>
              <a:t>As a result, the weights Scarlett assigns to both Rhett’s richness and giving for part 3 are still high and then we decrease them in part 4, so A2 is 3 in part 3 and 2 in part 4.</a:t>
            </a:r>
          </a:p>
          <a:p>
            <a:pPr marL="0" lvl="0" indent="0" algn="l" rtl="0">
              <a:spcBef>
                <a:spcPts val="0"/>
              </a:spcBef>
              <a:spcAft>
                <a:spcPts val="0"/>
              </a:spcAft>
              <a:buNone/>
            </a:pPr>
            <a:r>
              <a:rPr lang="en" dirty="0">
                <a:solidFill>
                  <a:schemeClr val="dk1"/>
                </a:solidFill>
              </a:rPr>
              <a:t>But Scarlett’s appealing to Rhett is the same as in part 2 and does not change in both part 3 and 4.</a:t>
            </a:r>
            <a:endParaRPr dirty="0"/>
          </a:p>
          <a:p>
            <a:pPr marL="0" lvl="0" indent="0" algn="l" rtl="0">
              <a:spcBef>
                <a:spcPts val="0"/>
              </a:spcBef>
              <a:spcAft>
                <a:spcPts val="0"/>
              </a:spcAft>
              <a:buNone/>
            </a:pPr>
            <a:endParaRPr dirty="0"/>
          </a:p>
        </p:txBody>
      </p:sp>
      <p:sp>
        <p:nvSpPr>
          <p:cNvPr id="434" name="Google Shape;434;g2a1e1ab19e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1e1ab19ec_5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trajectory of our new model does not change a lot compared with the old one, so it seems that the old model is quite valid in part 3 and 4.</a:t>
            </a:r>
            <a:endParaRPr/>
          </a:p>
        </p:txBody>
      </p:sp>
      <p:sp>
        <p:nvSpPr>
          <p:cNvPr id="450" name="Google Shape;450;g2a1e1ab19ec_5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1e1ab19ec_5_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Scarlett’s new husband Frank dies later in an incident, which leads to Scarlett’s marriage with Rhett. Their marriage has a big impact on our new model.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increase the magnitude of Rhett’s weight on Scarlett’s feeling to Ashley since it’s reasonable for a husband to care about whether there is ‘the other man’ in his marriage. Now A1 becomes 0.7 rather than 1.1 in previous parts.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Also, since Scarlett has both plenty of money and love from Rhett, so we decrease the weight she assigns to Rhett’s richness and giving. Now A2 changes from 2 to 1.2.</a:t>
            </a:r>
            <a:endParaRPr dirty="0"/>
          </a:p>
        </p:txBody>
      </p:sp>
      <p:sp>
        <p:nvSpPr>
          <p:cNvPr id="464" name="Google Shape;464;g2a1e1ab19ec_5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1d1544388_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1d1544388_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first part, I am going to give a brief introduction on the background.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1e1ab19ec_7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trajectory of our model is smoother during this interval, which is more accurate since there are not many changes for Scarlett and Rhett’s feelings towards each other at this time.</a:t>
            </a:r>
            <a:endParaRPr/>
          </a:p>
        </p:txBody>
      </p:sp>
      <p:sp>
        <p:nvSpPr>
          <p:cNvPr id="474" name="Google Shape;474;g2a1e1ab19ec_7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a1e1ab19ec_5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final part, we decrease the value of A1 again since Rhett finds evidence that Scarlett is still in love with Ashley, Now A1 decreases from 0.7 to 0.45. </a:t>
            </a:r>
            <a:endParaRPr/>
          </a:p>
          <a:p>
            <a:pPr marL="0" lvl="0" indent="0" algn="l" rtl="0">
              <a:spcBef>
                <a:spcPts val="0"/>
              </a:spcBef>
              <a:spcAft>
                <a:spcPts val="0"/>
              </a:spcAft>
              <a:buNone/>
            </a:pPr>
            <a:r>
              <a:rPr lang="en"/>
              <a:t>While Rhett’s appealing to Scarlett does not change.</a:t>
            </a:r>
            <a:endParaRPr/>
          </a:p>
        </p:txBody>
      </p:sp>
      <p:sp>
        <p:nvSpPr>
          <p:cNvPr id="486" name="Google Shape;486;g2a1e1ab19ec_5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a1e1ab19ec_7_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overall trend of new model is similar to the old one, except that there is a slight decrease of Scarlett’s love to Rhett around S11, which can not be recognized in the old trajectory.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a:t>At </a:t>
            </a:r>
            <a:r>
              <a:rPr lang="en" dirty="0"/>
              <a:t>that time Scarlett falls down the stairs and has a miscarriage during an argument with Rhett, which decreases her love to him, and which shows that our model is more accurate.</a:t>
            </a:r>
            <a:endParaRPr dirty="0"/>
          </a:p>
          <a:p>
            <a:pPr marL="0" lvl="0" indent="0" algn="l" rtl="0">
              <a:spcBef>
                <a:spcPts val="0"/>
              </a:spcBef>
              <a:spcAft>
                <a:spcPts val="0"/>
              </a:spcAft>
              <a:buNone/>
            </a:pPr>
            <a:endParaRPr dirty="0"/>
          </a:p>
        </p:txBody>
      </p:sp>
      <p:sp>
        <p:nvSpPr>
          <p:cNvPr id="496" name="Google Shape;496;g2a1e1ab19ec_7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a1e1ab19ec_5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complete comparison between the trajectory generated by old model and our model.</a:t>
            </a:r>
            <a:endParaRPr/>
          </a:p>
        </p:txBody>
      </p:sp>
      <p:sp>
        <p:nvSpPr>
          <p:cNvPr id="508" name="Google Shape;508;g2a1e1ab19ec_5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a1d1544388_6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a1d1544388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here are the exact values for the amount of love at each time point.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a1e1ab19ec_5_1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2a1e1ab19ec_5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a1d1544388_6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a1d1544388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potential improvements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can change the coefficient alpha_i, beta_i, and k_i in different period after further studying their meanings.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more plots can be included: for example, Scarlett has a bad first impression on Rhett, which may lead to a negative value for her love to Rhett at the beginning.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Other possible improvements of the model can be made by changing the values of the parameters, such as ai, which is the forgetting coefficient, ki and Bi, which are the parameters that define the value of Ri. Since the authors assume that ai remains constant throughout the entire story, we can try to change its value in different time intervals to see what changes will occur in the development of the story. For ki and Bi, the authors only give their values without explaining what they represent or where they come from. In addition, we can take more factors into consideration for Ai, such as how the environment affects their love. And finally, more plots can be included. For instance, when Scarlett notices that Rhett happens to see Ashley rejecting her after she first met Rhett, she might have a negative feeling for Rhett, which leads to a negative initial value for Scarlett’s love to Rhett and will have a huge impact on later evolution of their love.</a:t>
            </a:r>
            <a:endParaRPr/>
          </a:p>
          <a:p>
            <a:pPr marL="0" lvl="0" indent="0" algn="l" rtl="0">
              <a:spcBef>
                <a:spcPts val="0"/>
              </a:spcBef>
              <a:spcAft>
                <a:spcPts val="0"/>
              </a:spcAft>
              <a:buNone/>
            </a:pPr>
            <a:endParaRPr/>
          </a:p>
          <a:p>
            <a:pPr marL="0" lvl="0" indent="0" algn="l" rtl="0">
              <a:spcBef>
                <a:spcPts val="0"/>
              </a:spcBef>
              <a:spcAft>
                <a:spcPts val="0"/>
              </a:spcAft>
              <a:buNone/>
            </a:pPr>
            <a:r>
              <a:rPr lang="en"/>
              <a:t>We can change the forgetting coefficient in different period after studying further of their meanings</a:t>
            </a:r>
            <a:endParaRPr/>
          </a:p>
          <a:p>
            <a:pPr marL="0" lvl="0" indent="0" algn="l" rtl="0">
              <a:spcBef>
                <a:spcPts val="0"/>
              </a:spcBef>
              <a:spcAft>
                <a:spcPts val="0"/>
              </a:spcAft>
              <a:buNone/>
            </a:pPr>
            <a:r>
              <a:rPr lang="en"/>
              <a:t>More plots can be included for example Scarlett has a bad first impression on Rhett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1d1544388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a1d1544388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reference! Thank you!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a1e1ab19ec_5_1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2a1e1ab19ec_5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1d1544388_2_5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So Our project is based on the paper about the math model of love between Scarlett and Rhett in the film ‘Gone with the wind’. In the original paper, the authors summarize the plot in 12 scenes, represented by the following 12 screenshots.</a:t>
            </a:r>
            <a:endParaRPr sz="12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Scarlett and Rhett met at the party. Rhett fells in love with Scarlett, but Scarlett refused him because she was so in love with Ashley. After Rhett saved Scarlett from the war in Atlanta, Scarlett again refused him and went back home and found out that her family was destroyed by the war. The next time when they met each other long time after that. They got married because Scarlett needed Rhett’s money. They built a home and earned a lot of money. But their marriage got destroyed by the relationship between Scarlett and Ashley.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1: Scarlett flirting at a party.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2: Scarlett and Rhett meet each other for the first time at the party.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3: A year after the party, Scarlett and Rhett meet again at a dancing party organized for raising money for the Confederate Cause. It is also when Scarlett has just lost her first husband, Charles, and Rhett is teasing at her for being a widow.</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4: At the dancing party, in order to raise funds, the organizer announces the auction of the right to dance with the ladies. Rhett immediately bids $150 for Scarlett, and Scarlett agrees.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5: To induce Scarlett to take off her black veil, Rhett buys her a green bonnet. She can’t resist the fashionable bonnet, but she warns him that she won’t marry him in return. He replies that he is not the marrying type but then kisses her for the first time to once again show his involvement.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6: When Atlanta is burning in August 1864, Rhett rescues Scarlett from the Yankees and tells her that he is going to join the Confederate Army. Before he leaves, he tells Scarlett that he truly loves her, but Scarlett is still angry that he abandons her.</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7: After the war in 1865, Scarlett became financially difficult due to financial problems arising from the cotton production she owned in Tara. She suddenly thought that Rhett could solve her financial problems and visited Rhett in prison.</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8: During Frank's funeral, Rhett proposed to Scarlett, and she agreed, partly driven by Rhett's kiss and his wealth.</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9: They have a very happy time after marriage, especially when they have their daughter, Bonnie.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10: One day they have an argument and Scarlett threatens Rhett, saying that she could stop having sex with him. He responded nonchalantly that there are many other women’s beds in the world, implying that he no longer wants to invest in this relationship.</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11: One night, Rhett drinks too much at a party and makes violent love with Scarlett after getting back home. The next morning, Rhett apologizes for being drunk and files for divorce from Scarlett.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 12: No matter how much Scarlett says she loves him, Rhett ultimately chooses to leave her.</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Scarlett and Rhett met at the party. Rhett fells in love with Scarlett, but Scarlett refused him because she was so in love with Ashley. After Rhett saves Scarlett from the war in Atlanta, Scarlett again refused him and went back home and found out that her family was destroyed by the war. The next time when they met each other long time after that. They got married because Scarlett needed Rhett’s money. THey build a home and earned a lot of money. But their marriage got destroyed by the relationship between Scarlett and Ashley.</a:t>
            </a:r>
            <a:endParaRPr sz="1200">
              <a:solidFill>
                <a:schemeClr val="dk1"/>
              </a:solidFill>
              <a:latin typeface="Times New Roman"/>
              <a:ea typeface="Times New Roman"/>
              <a:cs typeface="Times New Roman"/>
              <a:sym typeface="Times New Roman"/>
            </a:endParaRPr>
          </a:p>
        </p:txBody>
      </p:sp>
      <p:sp>
        <p:nvSpPr>
          <p:cNvPr id="224" name="Google Shape;224;g2a1d1544388_2_5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1d1544388_7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1d1544388_7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for the next part, I am going to give a brief introduction of the old model from the paper.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1d1544388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right side is the original model introduced by the authors. The first equation Ri signifies the flow of </a:t>
            </a:r>
            <a:r>
              <a:rPr lang="en">
                <a:solidFill>
                  <a:srgbClr val="0C0C0C"/>
                </a:solidFill>
              </a:rPr>
              <a:t>interest generated in individual i by the love of the partner j. The second and the third equation, which is the derivative of x1 and x2 with respect to t, represents the feeling of individual i for the partner with respect to time. And finally, the fourth equation Ai represents the appeal of individual i, which is a value perceived by the partner j. Here, Ai^h are the various components of the appeal of individual i, which can include physical attractiveness, intelligence, age, richness, as well as others, which are independent on the feeling Xi for the partner. And 𝜆j^h is the weight that individual j gives to the h-th component of the appeal of his/her partner. So the appeal of individual i perceived by the partner j is defined as the sum of the product of each component of the appeal of an individual and the weight that his/her partner gives to that component.</a:t>
            </a:r>
            <a:endParaRPr>
              <a:solidFill>
                <a:srgbClr val="0C0C0C"/>
              </a:solidFill>
            </a:endParaRPr>
          </a:p>
          <a:p>
            <a:pPr marL="0" lvl="0" indent="0" algn="l" rtl="0">
              <a:spcBef>
                <a:spcPts val="0"/>
              </a:spcBef>
              <a:spcAft>
                <a:spcPts val="0"/>
              </a:spcAft>
              <a:buNone/>
            </a:pPr>
            <a:r>
              <a:rPr lang="en">
                <a:solidFill>
                  <a:srgbClr val="0C0C0C"/>
                </a:solidFill>
              </a:rPr>
              <a:t>The author set the coefficients </a:t>
            </a:r>
            <a:r>
              <a:rPr lang="en">
                <a:solidFill>
                  <a:schemeClr val="dk1"/>
                </a:solidFill>
                <a:latin typeface="Helvetica Neue"/>
                <a:ea typeface="Helvetica Neue"/>
                <a:cs typeface="Helvetica Neue"/>
                <a:sym typeface="Helvetica Neue"/>
              </a:rPr>
              <a:t>α, β, and ⍴ to be 1 and k to be 15 for both Scarlett and Rhett.</a:t>
            </a:r>
            <a:endParaRPr sz="500">
              <a:solidFill>
                <a:srgbClr val="0C0C0C"/>
              </a:solidFill>
            </a:endParaRPr>
          </a:p>
          <a:p>
            <a:pPr marL="0" lvl="0" indent="0" algn="l" rtl="0">
              <a:spcBef>
                <a:spcPts val="0"/>
              </a:spcBef>
              <a:spcAft>
                <a:spcPts val="0"/>
              </a:spcAft>
              <a:buNone/>
            </a:pPr>
            <a:endParaRPr>
              <a:solidFill>
                <a:srgbClr val="0C0C0C"/>
              </a:solidFill>
            </a:endParaRPr>
          </a:p>
          <a:p>
            <a:pPr marL="0" lvl="0" indent="0" algn="l" rtl="0">
              <a:spcBef>
                <a:spcPts val="0"/>
              </a:spcBef>
              <a:spcAft>
                <a:spcPts val="0"/>
              </a:spcAft>
              <a:buNone/>
            </a:pPr>
            <a:r>
              <a:rPr lang="en">
                <a:solidFill>
                  <a:srgbClr val="0C0C0C"/>
                </a:solidFill>
              </a:rPr>
              <a:t>Xi(t) represents the feeling at time t of individual i for the partner</a:t>
            </a:r>
            <a:endParaRPr>
              <a:solidFill>
                <a:srgbClr val="0C0C0C"/>
              </a:solidFill>
            </a:endParaRPr>
          </a:p>
          <a:p>
            <a:pPr marL="0" lvl="0" indent="0" algn="l" rtl="0">
              <a:spcBef>
                <a:spcPts val="0"/>
              </a:spcBef>
              <a:spcAft>
                <a:spcPts val="0"/>
              </a:spcAft>
              <a:buNone/>
            </a:pPr>
            <a:r>
              <a:rPr lang="en">
                <a:solidFill>
                  <a:srgbClr val="0C0C0C"/>
                </a:solidFill>
              </a:rPr>
              <a:t>ki and </a:t>
            </a:r>
            <a:r>
              <a:rPr lang="en">
                <a:solidFill>
                  <a:schemeClr val="dk1"/>
                </a:solidFill>
              </a:rPr>
              <a:t>βί</a:t>
            </a:r>
            <a:r>
              <a:rPr lang="en">
                <a:solidFill>
                  <a:srgbClr val="58595B"/>
                </a:solidFill>
              </a:rPr>
              <a:t> </a:t>
            </a:r>
            <a:r>
              <a:rPr lang="en">
                <a:solidFill>
                  <a:srgbClr val="0C0C0C"/>
                </a:solidFill>
              </a:rPr>
              <a:t>in the equation are two parameters that define Ri</a:t>
            </a:r>
            <a:endParaRPr>
              <a:solidFill>
                <a:srgbClr val="0C0C0C"/>
              </a:solidFill>
            </a:endParaRPr>
          </a:p>
          <a:p>
            <a:pPr marL="0" lvl="0" indent="0" algn="l" rtl="0">
              <a:spcBef>
                <a:spcPts val="0"/>
              </a:spcBef>
              <a:spcAft>
                <a:spcPts val="0"/>
              </a:spcAft>
              <a:buNone/>
            </a:pPr>
            <a:r>
              <a:rPr lang="en">
                <a:solidFill>
                  <a:srgbClr val="0C0C0C"/>
                </a:solidFill>
              </a:rPr>
              <a:t>The appeal of individual i has various components Ai^h like physical attractiveness, intelligence, age, richness, as well as others, which are independent on the feeling Xi for the partner.</a:t>
            </a:r>
            <a:endParaRPr>
              <a:solidFill>
                <a:srgbClr val="0C0C0C"/>
              </a:solidFill>
            </a:endParaRPr>
          </a:p>
          <a:p>
            <a:pPr marL="0" lvl="0" indent="0" algn="l" rtl="0">
              <a:spcBef>
                <a:spcPts val="0"/>
              </a:spcBef>
              <a:spcAft>
                <a:spcPts val="0"/>
              </a:spcAft>
              <a:buNone/>
            </a:pPr>
            <a:r>
              <a:rPr lang="en">
                <a:solidFill>
                  <a:srgbClr val="0C0C0C"/>
                </a:solidFill>
              </a:rPr>
              <a:t>𝜆j^h is the weight that individual j gives to the h-th component of the appeal of his/her partner</a:t>
            </a:r>
            <a:endParaRPr>
              <a:solidFill>
                <a:srgbClr val="0C0C0C"/>
              </a:solidFill>
            </a:endParaRPr>
          </a:p>
          <a:p>
            <a:pPr marL="0" lvl="0" indent="0" algn="l" rtl="0">
              <a:spcBef>
                <a:spcPts val="0"/>
              </a:spcBef>
              <a:spcAft>
                <a:spcPts val="0"/>
              </a:spcAft>
              <a:buClr>
                <a:schemeClr val="dk1"/>
              </a:buClr>
              <a:buSzPts val="1100"/>
              <a:buFont typeface="Arial"/>
              <a:buNone/>
            </a:pPr>
            <a:r>
              <a:rPr lang="en">
                <a:solidFill>
                  <a:srgbClr val="0C0C0C"/>
                </a:solidFill>
              </a:rPr>
              <a:t>So the appeal of i perceived by j is defined as the sum of the product of each component of an individual and the weight that his/her partner gives to the component.</a:t>
            </a:r>
            <a:endParaRPr sz="1200">
              <a:solidFill>
                <a:srgbClr val="0C0C0C"/>
              </a:solidFill>
            </a:endParaRPr>
          </a:p>
        </p:txBody>
      </p:sp>
      <p:sp>
        <p:nvSpPr>
          <p:cNvPr id="252" name="Google Shape;252;g2a1d154438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a1d1544388_1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authors draw the trajectory based on the far right phase portrait. From S2 to S6, which is the time before the war, the author used the phase portrait in figure b, where starting from the origin, the point will eventually reach the top equilibrium point in green.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From S7 to S12, which is the time after the war, the author used the phase portrait in figure c, and the point will again reach the equilibrium point in green.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By taking different initial values of A1 and A2 in different phases, the authors plot the three phase portraits shown in figure </a:t>
            </a:r>
            <a:r>
              <a:rPr lang="en">
                <a:solidFill>
                  <a:schemeClr val="dk1"/>
                </a:solidFill>
              </a:rPr>
              <a:t>(a), (b), and (c).</a:t>
            </a:r>
            <a:endParaRPr/>
          </a:p>
          <a:p>
            <a:pPr marL="0" lvl="0" indent="0" algn="l" rtl="0">
              <a:spcBef>
                <a:spcPts val="0"/>
              </a:spcBef>
              <a:spcAft>
                <a:spcPts val="0"/>
              </a:spcAft>
              <a:buNone/>
            </a:pPr>
            <a:r>
              <a:rPr lang="en"/>
              <a:t>Figure (a) is the condition where A1 and A2 are equal and there are three fixed points in the phase portraits where the blue one in the middle is a saddle point and the other two green ones are stable equilibrium points.</a:t>
            </a:r>
            <a:endParaRPr/>
          </a:p>
          <a:p>
            <a:pPr marL="0" lvl="0" indent="0" algn="l" rtl="0">
              <a:spcBef>
                <a:spcPts val="0"/>
              </a:spcBef>
              <a:spcAft>
                <a:spcPts val="0"/>
              </a:spcAft>
              <a:buNone/>
            </a:pPr>
            <a:endParaRPr/>
          </a:p>
          <a:p>
            <a:pPr marL="0" lvl="0" indent="0" algn="l" rtl="0">
              <a:spcBef>
                <a:spcPts val="0"/>
              </a:spcBef>
              <a:spcAft>
                <a:spcPts val="0"/>
              </a:spcAft>
              <a:buNone/>
            </a:pPr>
            <a:r>
              <a:rPr lang="en"/>
              <a:t>But according to the scenes, since </a:t>
            </a:r>
            <a:r>
              <a:rPr lang="en">
                <a:solidFill>
                  <a:schemeClr val="dk1"/>
                </a:solidFill>
              </a:rPr>
              <a:t>Scarlett is more appealing than Rhett before the war, </a:t>
            </a:r>
            <a:r>
              <a:rPr lang="en"/>
              <a:t>A1 was set to be 1.2 and A2 be 1. Starting from the origin, the point will ultimately reach the top equilibrium point in green, where it is stable and this means that </a:t>
            </a:r>
            <a:r>
              <a:rPr lang="en">
                <a:solidFill>
                  <a:schemeClr val="dk1"/>
                </a:solidFill>
              </a:rPr>
              <a:t>Rhett would be much more involved than Scarlett in the long run.</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figure (c), since Rhett is more appealing than Scarlett after the war, A1 was set to be 1.2 and A2 be 1. Then </a:t>
            </a:r>
            <a:endParaRPr/>
          </a:p>
          <a:p>
            <a:pPr marL="0" lvl="0" indent="0" algn="l" rtl="0">
              <a:spcBef>
                <a:spcPts val="0"/>
              </a:spcBef>
              <a:spcAft>
                <a:spcPts val="0"/>
              </a:spcAft>
              <a:buNone/>
            </a:pPr>
            <a:endParaRPr/>
          </a:p>
          <a:p>
            <a:pPr marL="0" lvl="0" indent="0" algn="l" rtl="0">
              <a:spcBef>
                <a:spcPts val="0"/>
              </a:spcBef>
              <a:spcAft>
                <a:spcPts val="0"/>
              </a:spcAft>
              <a:buNone/>
            </a:pPr>
            <a:r>
              <a:rPr lang="en"/>
              <a:t>the model predicts that Scarlett would be much more involved than Rhett in the long term.</a:t>
            </a:r>
            <a:endParaRPr/>
          </a:p>
          <a:p>
            <a:pPr marL="0" lvl="0" indent="0" algn="l" rtl="0">
              <a:spcBef>
                <a:spcPts val="0"/>
              </a:spcBef>
              <a:spcAft>
                <a:spcPts val="0"/>
              </a:spcAft>
              <a:buNone/>
            </a:pPr>
            <a:endParaRPr/>
          </a:p>
          <a:p>
            <a:pPr marL="0" lvl="0" indent="0" algn="l" rtl="0">
              <a:spcBef>
                <a:spcPts val="0"/>
              </a:spcBef>
              <a:spcAft>
                <a:spcPts val="0"/>
              </a:spcAft>
              <a:buNone/>
            </a:pPr>
            <a:r>
              <a:rPr lang="en"/>
              <a:t>Putting all the phase portraits together forms the far right figure, which shows the overall evolution model, and the authors conclude that the model accurately predicts the complex evolution of Scarlett and Rhett’s relationship in the film.</a:t>
            </a:r>
            <a:endParaRPr/>
          </a:p>
          <a:p>
            <a:pPr marL="0" lvl="0" indent="0" algn="l" rtl="0">
              <a:spcBef>
                <a:spcPts val="0"/>
              </a:spcBef>
              <a:spcAft>
                <a:spcPts val="0"/>
              </a:spcAft>
              <a:buNone/>
            </a:pPr>
            <a:endParaRPr/>
          </a:p>
          <a:p>
            <a:pPr marL="0" lvl="0" indent="0" algn="l" rtl="0">
              <a:spcBef>
                <a:spcPts val="0"/>
              </a:spcBef>
              <a:spcAft>
                <a:spcPts val="0"/>
              </a:spcAft>
              <a:buNone/>
            </a:pPr>
            <a:r>
              <a:rPr lang="en"/>
              <a:t>The authors draw the trajectory based on the far right phase portrait. From S2 to S6, which is the time before the war, the author used the phase portrait in figure b, where starting from the origin, the point will eventually reach the top equilibrium point in green.</a:t>
            </a:r>
            <a:endParaRPr/>
          </a:p>
          <a:p>
            <a:pPr marL="0" lvl="0" indent="0" algn="l" rtl="0">
              <a:spcBef>
                <a:spcPts val="0"/>
              </a:spcBef>
              <a:spcAft>
                <a:spcPts val="0"/>
              </a:spcAft>
              <a:buNone/>
            </a:pPr>
            <a:endParaRPr/>
          </a:p>
          <a:p>
            <a:pPr marL="0" lvl="0" indent="0" algn="l" rtl="0">
              <a:spcBef>
                <a:spcPts val="0"/>
              </a:spcBef>
              <a:spcAft>
                <a:spcPts val="0"/>
              </a:spcAft>
              <a:buNone/>
            </a:pPr>
            <a:r>
              <a:rPr lang="en"/>
              <a:t>From S7 to S12, which is the time after the war, the author used the phase portrait in figure c,  </a:t>
            </a:r>
            <a:endParaRPr/>
          </a:p>
          <a:p>
            <a:pPr marL="0" lvl="0" indent="0" algn="l" rtl="0">
              <a:spcBef>
                <a:spcPts val="0"/>
              </a:spcBef>
              <a:spcAft>
                <a:spcPts val="0"/>
              </a:spcAft>
              <a:buNone/>
            </a:pPr>
            <a:endParaRPr/>
          </a:p>
        </p:txBody>
      </p:sp>
      <p:sp>
        <p:nvSpPr>
          <p:cNvPr id="276" name="Google Shape;276;g2a1d1544388_1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1d1544388_6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1d1544388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a1d1544388_7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a1d1544388_7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introduce the old model from the paper.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a1d1544388_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a1d1544388_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pener" type="tx">
  <p:cSld name="TITLE_AND_BODY">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640080" y="4663375"/>
            <a:ext cx="1726200" cy="1671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300"/>
              </a:spcBef>
              <a:spcAft>
                <a:spcPts val="0"/>
              </a:spcAft>
              <a:buClr>
                <a:srgbClr val="58595B"/>
              </a:buClr>
              <a:buSzPts val="1200"/>
              <a:buFont typeface="Helvetica Neue"/>
              <a:buNone/>
              <a:defRPr sz="1200"/>
            </a:lvl1pPr>
            <a:lvl2pPr marL="914400" lvl="1" indent="-304800" algn="l" rtl="0">
              <a:lnSpc>
                <a:spcPct val="90000"/>
              </a:lnSpc>
              <a:spcBef>
                <a:spcPts val="300"/>
              </a:spcBef>
              <a:spcAft>
                <a:spcPts val="0"/>
              </a:spcAft>
              <a:buClr>
                <a:srgbClr val="58595B"/>
              </a:buClr>
              <a:buSzPts val="1200"/>
              <a:buFont typeface="Helvetica Neue"/>
              <a:buChar char="•"/>
              <a:defRPr sz="1200"/>
            </a:lvl2pPr>
            <a:lvl3pPr marL="1371600" lvl="2" indent="-304800" algn="l" rtl="0">
              <a:lnSpc>
                <a:spcPct val="90000"/>
              </a:lnSpc>
              <a:spcBef>
                <a:spcPts val="300"/>
              </a:spcBef>
              <a:spcAft>
                <a:spcPts val="0"/>
              </a:spcAft>
              <a:buClr>
                <a:srgbClr val="58595B"/>
              </a:buClr>
              <a:buSzPts val="1200"/>
              <a:buFont typeface="Helvetica Neue"/>
              <a:buChar char="•"/>
              <a:defRPr sz="1200"/>
            </a:lvl3pPr>
            <a:lvl4pPr marL="1828800" lvl="3" indent="-304800" algn="l" rtl="0">
              <a:lnSpc>
                <a:spcPct val="90000"/>
              </a:lnSpc>
              <a:spcBef>
                <a:spcPts val="300"/>
              </a:spcBef>
              <a:spcAft>
                <a:spcPts val="0"/>
              </a:spcAft>
              <a:buClr>
                <a:srgbClr val="58595B"/>
              </a:buClr>
              <a:buSzPts val="1200"/>
              <a:buFont typeface="Helvetica Neue"/>
              <a:buChar char="•"/>
              <a:defRPr sz="1200"/>
            </a:lvl4pPr>
            <a:lvl5pPr marL="2286000" lvl="4" indent="-304800" algn="l" rtl="0">
              <a:lnSpc>
                <a:spcPct val="90000"/>
              </a:lnSpc>
              <a:spcBef>
                <a:spcPts val="300"/>
              </a:spcBef>
              <a:spcAft>
                <a:spcPts val="0"/>
              </a:spcAft>
              <a:buClr>
                <a:srgbClr val="58595B"/>
              </a:buClr>
              <a:buSzPts val="1200"/>
              <a:buFont typeface="Helvetica Neue"/>
              <a:buChar char="•"/>
              <a:defRPr sz="1200"/>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3" name="Google Shape;63;p14"/>
          <p:cNvSpPr>
            <a:spLocks noGrp="1"/>
          </p:cNvSpPr>
          <p:nvPr>
            <p:ph type="pic" idx="2"/>
          </p:nvPr>
        </p:nvSpPr>
        <p:spPr>
          <a:xfrm>
            <a:off x="647698" y="476251"/>
            <a:ext cx="5564700" cy="1031700"/>
          </a:xfrm>
          <a:prstGeom prst="rect">
            <a:avLst/>
          </a:prstGeom>
          <a:noFill/>
          <a:ln>
            <a:noFill/>
          </a:ln>
        </p:spPr>
      </p:sp>
      <p:sp>
        <p:nvSpPr>
          <p:cNvPr id="64" name="Google Shape;64;p14"/>
          <p:cNvSpPr txBox="1">
            <a:spLocks noGrp="1"/>
          </p:cNvSpPr>
          <p:nvPr>
            <p:ph type="body" idx="3"/>
          </p:nvPr>
        </p:nvSpPr>
        <p:spPr>
          <a:xfrm>
            <a:off x="640080" y="1645920"/>
            <a:ext cx="3383400" cy="9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500"/>
              </a:spcBef>
              <a:spcAft>
                <a:spcPts val="0"/>
              </a:spcAft>
              <a:buClr>
                <a:srgbClr val="58595B"/>
              </a:buClr>
              <a:buSzPts val="648"/>
              <a:buFont typeface="Helvetica Neue"/>
              <a:buNone/>
              <a:defRPr sz="648"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5" name="Google Shape;65;p14"/>
          <p:cNvSpPr txBox="1">
            <a:spLocks noGrp="1"/>
          </p:cNvSpPr>
          <p:nvPr>
            <p:ph type="body" idx="4"/>
          </p:nvPr>
        </p:nvSpPr>
        <p:spPr>
          <a:xfrm>
            <a:off x="3529851" y="3192476"/>
            <a:ext cx="4882500" cy="2499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6" name="Google Shape;66;p14"/>
          <p:cNvSpPr txBox="1">
            <a:spLocks noGrp="1"/>
          </p:cNvSpPr>
          <p:nvPr>
            <p:ph type="body" idx="5"/>
          </p:nvPr>
        </p:nvSpPr>
        <p:spPr>
          <a:xfrm>
            <a:off x="3529851" y="3525422"/>
            <a:ext cx="4882500" cy="2499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7" name="Google Shape;67;p14"/>
          <p:cNvSpPr txBox="1">
            <a:spLocks noGrp="1"/>
          </p:cNvSpPr>
          <p:nvPr>
            <p:ph type="body" idx="6"/>
          </p:nvPr>
        </p:nvSpPr>
        <p:spPr>
          <a:xfrm>
            <a:off x="3529851" y="3858367"/>
            <a:ext cx="4882500" cy="716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700"/>
              </a:spcBef>
              <a:spcAft>
                <a:spcPts val="0"/>
              </a:spcAft>
              <a:buClr>
                <a:srgbClr val="FC28FC"/>
              </a:buClr>
              <a:buSzPts val="900"/>
              <a:buFont typeface="Helvetica Neue"/>
              <a:buNone/>
              <a:defRPr sz="900">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8" name="Google Shape;68;p14"/>
          <p:cNvSpPr txBox="1">
            <a:spLocks noGrp="1"/>
          </p:cNvSpPr>
          <p:nvPr>
            <p:ph type="body" idx="7"/>
          </p:nvPr>
        </p:nvSpPr>
        <p:spPr>
          <a:xfrm>
            <a:off x="3529851" y="4656177"/>
            <a:ext cx="4882500" cy="125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69" name="Google Shape;69;p14"/>
          <p:cNvSpPr txBox="1">
            <a:spLocks noGrp="1"/>
          </p:cNvSpPr>
          <p:nvPr>
            <p:ph type="body" idx="8"/>
          </p:nvPr>
        </p:nvSpPr>
        <p:spPr>
          <a:xfrm>
            <a:off x="640080" y="1892807"/>
            <a:ext cx="7772400" cy="11025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600"/>
              </a:spcBef>
              <a:spcAft>
                <a:spcPts val="0"/>
              </a:spcAft>
              <a:buClr>
                <a:srgbClr val="58595B"/>
              </a:buClr>
              <a:buSzPts val="3564"/>
              <a:buFont typeface="Helvetica Neue"/>
              <a:buNone/>
              <a:defRPr sz="3564" b="1"/>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70" name="Google Shape;70;p14"/>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w/bullets" type="tx">
  <p:cSld name="TITLE_AND_BODY">
    <p:spTree>
      <p:nvGrpSpPr>
        <p:cNvPr id="1" name="Shape 79"/>
        <p:cNvGrpSpPr/>
        <p:nvPr/>
      </p:nvGrpSpPr>
      <p:grpSpPr>
        <a:xfrm>
          <a:off x="0" y="0"/>
          <a:ext cx="0" cy="0"/>
          <a:chOff x="0" y="0"/>
          <a:chExt cx="0" cy="0"/>
        </a:xfrm>
      </p:grpSpPr>
      <p:sp>
        <p:nvSpPr>
          <p:cNvPr id="80" name="Google Shape;80;p16"/>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81" name="Google Shape;81;p16"/>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82" name="Google Shape;82;p16"/>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83" name="Google Shape;83;p16"/>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84" name="Google Shape;84;p16"/>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w/video and copy">
  <p:cSld name="Header w/video and copy">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5669279" y="1554480"/>
            <a:ext cx="2743200" cy="1005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87" name="Google Shape;87;p17"/>
          <p:cNvSpPr txBox="1">
            <a:spLocks noGrp="1"/>
          </p:cNvSpPr>
          <p:nvPr>
            <p:ph type="body" idx="2"/>
          </p:nvPr>
        </p:nvSpPr>
        <p:spPr>
          <a:xfrm>
            <a:off x="5669279" y="1188719"/>
            <a:ext cx="27432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88" name="Google Shape;88;p17"/>
          <p:cNvSpPr>
            <a:spLocks noGrp="1"/>
          </p:cNvSpPr>
          <p:nvPr>
            <p:ph type="media" idx="3"/>
          </p:nvPr>
        </p:nvSpPr>
        <p:spPr>
          <a:xfrm>
            <a:off x="640080" y="1188719"/>
            <a:ext cx="5029200" cy="283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1pPr>
            <a:lvl2pPr marR="0" lvl="1"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2pPr>
            <a:lvl3pPr marR="0" lvl="2"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3pPr>
            <a:lvl4pPr marR="0" lvl="3"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4pPr>
            <a:lvl5pPr marR="0" lvl="4"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5pPr>
            <a:lvl6pPr marR="0" lvl="5" algn="l" rtl="0">
              <a:lnSpc>
                <a:spcPct val="90000"/>
              </a:lnSpc>
              <a:spcBef>
                <a:spcPts val="700"/>
              </a:spcBef>
              <a:spcAft>
                <a:spcPts val="0"/>
              </a:spcAft>
              <a:buClr>
                <a:srgbClr val="58595B"/>
              </a:buClr>
              <a:buSzPts val="1400"/>
              <a:buFont typeface="Arial"/>
              <a:buNone/>
              <a:defRPr sz="1400" b="0" i="0" u="none" strike="noStrike" cap="none">
                <a:solidFill>
                  <a:srgbClr val="58595B"/>
                </a:solidFill>
                <a:latin typeface="Helvetica Neue"/>
                <a:ea typeface="Helvetica Neue"/>
                <a:cs typeface="Helvetica Neue"/>
                <a:sym typeface="Helvetica Neue"/>
              </a:defRPr>
            </a:lvl6pPr>
            <a:lvl7pPr marR="0" lvl="6"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7pPr>
            <a:lvl8pPr marR="0" lvl="7"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8pPr>
            <a:lvl9pPr marR="0" lvl="8"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9pPr>
          </a:lstStyle>
          <a:p>
            <a:endParaRPr/>
          </a:p>
        </p:txBody>
      </p:sp>
      <p:sp>
        <p:nvSpPr>
          <p:cNvPr id="89" name="Google Shape;89;p17"/>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90" name="Google Shape;90;p17"/>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eader w/video">
  <p:cSld name="1_Header w/video">
    <p:spTree>
      <p:nvGrpSpPr>
        <p:cNvPr id="1" name="Shape 91"/>
        <p:cNvGrpSpPr/>
        <p:nvPr/>
      </p:nvGrpSpPr>
      <p:grpSpPr>
        <a:xfrm>
          <a:off x="0" y="0"/>
          <a:ext cx="0" cy="0"/>
          <a:chOff x="0" y="0"/>
          <a:chExt cx="0" cy="0"/>
        </a:xfrm>
      </p:grpSpPr>
      <p:sp>
        <p:nvSpPr>
          <p:cNvPr id="92" name="Google Shape;92;p18"/>
          <p:cNvSpPr>
            <a:spLocks noGrp="1"/>
          </p:cNvSpPr>
          <p:nvPr>
            <p:ph type="pic" idx="2"/>
          </p:nvPr>
        </p:nvSpPr>
        <p:spPr>
          <a:xfrm>
            <a:off x="1828800" y="1188719"/>
            <a:ext cx="5486400" cy="3017400"/>
          </a:xfrm>
          <a:prstGeom prst="rect">
            <a:avLst/>
          </a:prstGeom>
          <a:noFill/>
          <a:ln>
            <a:noFill/>
          </a:ln>
        </p:spPr>
      </p:sp>
      <p:sp>
        <p:nvSpPr>
          <p:cNvPr id="93" name="Google Shape;93;p18"/>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94" name="Google Shape;94;p18"/>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wide image">
  <p:cSld name="Header/wide image">
    <p:spTree>
      <p:nvGrpSpPr>
        <p:cNvPr id="1" name="Shape 95"/>
        <p:cNvGrpSpPr/>
        <p:nvPr/>
      </p:nvGrpSpPr>
      <p:grpSpPr>
        <a:xfrm>
          <a:off x="0" y="0"/>
          <a:ext cx="0" cy="0"/>
          <a:chOff x="0" y="0"/>
          <a:chExt cx="0" cy="0"/>
        </a:xfrm>
      </p:grpSpPr>
      <p:sp>
        <p:nvSpPr>
          <p:cNvPr id="96" name="Google Shape;96;p19"/>
          <p:cNvSpPr txBox="1">
            <a:spLocks noGrp="1"/>
          </p:cNvSpPr>
          <p:nvPr>
            <p:ph type="body" idx="1"/>
          </p:nvPr>
        </p:nvSpPr>
        <p:spPr>
          <a:xfrm>
            <a:off x="640080" y="3657600"/>
            <a:ext cx="7772400" cy="6402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97" name="Google Shape;97;p19"/>
          <p:cNvSpPr>
            <a:spLocks noGrp="1"/>
          </p:cNvSpPr>
          <p:nvPr>
            <p:ph type="pic" idx="2"/>
          </p:nvPr>
        </p:nvSpPr>
        <p:spPr>
          <a:xfrm>
            <a:off x="640080" y="1188719"/>
            <a:ext cx="7772400" cy="2423100"/>
          </a:xfrm>
          <a:prstGeom prst="rect">
            <a:avLst/>
          </a:prstGeom>
          <a:noFill/>
          <a:ln>
            <a:noFill/>
          </a:ln>
        </p:spPr>
      </p:sp>
      <p:sp>
        <p:nvSpPr>
          <p:cNvPr id="98" name="Google Shape;98;p19"/>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99" name="Google Shape;99;p19"/>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w/one image on Right">
  <p:cSld name="Header w/one image on Right">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640079" y="1554480"/>
            <a:ext cx="3840600" cy="1205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02" name="Google Shape;102;p20"/>
          <p:cNvSpPr txBox="1">
            <a:spLocks noGrp="1"/>
          </p:cNvSpPr>
          <p:nvPr>
            <p:ph type="body" idx="2"/>
          </p:nvPr>
        </p:nvSpPr>
        <p:spPr>
          <a:xfrm>
            <a:off x="640079" y="1188719"/>
            <a:ext cx="3840600" cy="2196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03" name="Google Shape;103;p20"/>
          <p:cNvSpPr>
            <a:spLocks noGrp="1"/>
          </p:cNvSpPr>
          <p:nvPr>
            <p:ph type="pic" idx="3"/>
          </p:nvPr>
        </p:nvSpPr>
        <p:spPr>
          <a:xfrm>
            <a:off x="4480559" y="1188719"/>
            <a:ext cx="3931800" cy="3291900"/>
          </a:xfrm>
          <a:prstGeom prst="rect">
            <a:avLst/>
          </a:prstGeom>
          <a:noFill/>
          <a:ln>
            <a:noFill/>
          </a:ln>
        </p:spPr>
      </p:sp>
      <p:sp>
        <p:nvSpPr>
          <p:cNvPr id="104" name="Google Shape;104;p20"/>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05" name="Google Shape;105;p20"/>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w/one image on Left copy">
  <p:cSld name="Header w/one image on Left copy">
    <p:spTree>
      <p:nvGrpSpPr>
        <p:cNvPr id="1" name="Shape 106"/>
        <p:cNvGrpSpPr/>
        <p:nvPr/>
      </p:nvGrpSpPr>
      <p:grpSpPr>
        <a:xfrm>
          <a:off x="0" y="0"/>
          <a:ext cx="0" cy="0"/>
          <a:chOff x="0" y="0"/>
          <a:chExt cx="0" cy="0"/>
        </a:xfrm>
      </p:grpSpPr>
      <p:sp>
        <p:nvSpPr>
          <p:cNvPr id="107" name="Google Shape;107;p21"/>
          <p:cNvSpPr txBox="1">
            <a:spLocks noGrp="1"/>
          </p:cNvSpPr>
          <p:nvPr>
            <p:ph type="body" idx="1"/>
          </p:nvPr>
        </p:nvSpPr>
        <p:spPr>
          <a:xfrm>
            <a:off x="4572000" y="1554480"/>
            <a:ext cx="3840600" cy="1205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08" name="Google Shape;108;p21"/>
          <p:cNvSpPr txBox="1">
            <a:spLocks noGrp="1"/>
          </p:cNvSpPr>
          <p:nvPr>
            <p:ph type="body" idx="2"/>
          </p:nvPr>
        </p:nvSpPr>
        <p:spPr>
          <a:xfrm>
            <a:off x="4571998" y="1188719"/>
            <a:ext cx="38406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09" name="Google Shape;109;p21"/>
          <p:cNvSpPr>
            <a:spLocks noGrp="1"/>
          </p:cNvSpPr>
          <p:nvPr>
            <p:ph type="pic" idx="3"/>
          </p:nvPr>
        </p:nvSpPr>
        <p:spPr>
          <a:xfrm>
            <a:off x="640080" y="1188719"/>
            <a:ext cx="3931800" cy="3291900"/>
          </a:xfrm>
          <a:prstGeom prst="rect">
            <a:avLst/>
          </a:prstGeom>
          <a:noFill/>
          <a:ln>
            <a:noFill/>
          </a:ln>
        </p:spPr>
      </p:sp>
      <p:sp>
        <p:nvSpPr>
          <p:cNvPr id="110" name="Google Shape;110;p21"/>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11" name="Google Shape;111;p21"/>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w/one image on Left">
  <p:cSld name="Header w/one image on Left">
    <p:spTree>
      <p:nvGrpSpPr>
        <p:cNvPr id="1" name="Shape 112"/>
        <p:cNvGrpSpPr/>
        <p:nvPr/>
      </p:nvGrpSpPr>
      <p:grpSpPr>
        <a:xfrm>
          <a:off x="0" y="0"/>
          <a:ext cx="0" cy="0"/>
          <a:chOff x="0" y="0"/>
          <a:chExt cx="0" cy="0"/>
        </a:xfrm>
      </p:grpSpPr>
      <p:sp>
        <p:nvSpPr>
          <p:cNvPr id="113" name="Google Shape;113;p22"/>
          <p:cNvSpPr txBox="1">
            <a:spLocks noGrp="1"/>
          </p:cNvSpPr>
          <p:nvPr>
            <p:ph type="body" idx="1"/>
          </p:nvPr>
        </p:nvSpPr>
        <p:spPr>
          <a:xfrm>
            <a:off x="4572000" y="1554480"/>
            <a:ext cx="3840600" cy="1205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14" name="Google Shape;114;p22"/>
          <p:cNvSpPr txBox="1">
            <a:spLocks noGrp="1"/>
          </p:cNvSpPr>
          <p:nvPr>
            <p:ph type="body" idx="2"/>
          </p:nvPr>
        </p:nvSpPr>
        <p:spPr>
          <a:xfrm>
            <a:off x="4571998" y="1188719"/>
            <a:ext cx="38406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15" name="Google Shape;115;p22"/>
          <p:cNvSpPr>
            <a:spLocks noGrp="1"/>
          </p:cNvSpPr>
          <p:nvPr>
            <p:ph type="pic" idx="3"/>
          </p:nvPr>
        </p:nvSpPr>
        <p:spPr>
          <a:xfrm>
            <a:off x="640080" y="1188719"/>
            <a:ext cx="3931800" cy="3291900"/>
          </a:xfrm>
          <a:prstGeom prst="rect">
            <a:avLst/>
          </a:prstGeom>
          <a:noFill/>
          <a:ln>
            <a:noFill/>
          </a:ln>
        </p:spPr>
      </p:sp>
      <p:sp>
        <p:nvSpPr>
          <p:cNvPr id="116" name="Google Shape;116;p22"/>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17" name="Google Shape;117;p22"/>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ader w/table">
  <p:cSld name="Header w/table">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20" name="Google Shape;120;p23"/>
          <p:cNvSpPr txBox="1">
            <a:spLocks noGrp="1"/>
          </p:cNvSpPr>
          <p:nvPr>
            <p:ph type="body" idx="1"/>
          </p:nvPr>
        </p:nvSpPr>
        <p:spPr>
          <a:xfrm>
            <a:off x="7739808" y="1188719"/>
            <a:ext cx="947100" cy="13542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FC28FC"/>
              </a:buClr>
              <a:buSzPts val="800"/>
              <a:buFont typeface="Helvetica Neue"/>
              <a:buNone/>
              <a:defRPr sz="800">
                <a:solidFill>
                  <a:srgbClr val="FC28FC"/>
                </a:solidFill>
              </a:defRPr>
            </a:lvl1pPr>
            <a:lvl2pPr marL="914400" lvl="1" indent="-228600" algn="l" rtl="0">
              <a:lnSpc>
                <a:spcPct val="100000"/>
              </a:lnSpc>
              <a:spcBef>
                <a:spcPts val="700"/>
              </a:spcBef>
              <a:spcAft>
                <a:spcPts val="0"/>
              </a:spcAft>
              <a:buClr>
                <a:srgbClr val="FC28FC"/>
              </a:buClr>
              <a:buSzPts val="800"/>
              <a:buFont typeface="Helvetica Neue"/>
              <a:buNone/>
              <a:defRPr sz="800">
                <a:solidFill>
                  <a:srgbClr val="FC28FC"/>
                </a:solidFill>
              </a:defRPr>
            </a:lvl2pPr>
            <a:lvl3pPr marL="1371600" lvl="2" indent="-228600" algn="l" rtl="0">
              <a:lnSpc>
                <a:spcPct val="100000"/>
              </a:lnSpc>
              <a:spcBef>
                <a:spcPts val="700"/>
              </a:spcBef>
              <a:spcAft>
                <a:spcPts val="0"/>
              </a:spcAft>
              <a:buClr>
                <a:srgbClr val="FC28FC"/>
              </a:buClr>
              <a:buSzPts val="800"/>
              <a:buFont typeface="Helvetica Neue"/>
              <a:buNone/>
              <a:defRPr sz="800">
                <a:solidFill>
                  <a:srgbClr val="FC28FC"/>
                </a:solidFill>
              </a:defRPr>
            </a:lvl3pPr>
            <a:lvl4pPr marL="1828800" lvl="3" indent="-228600" algn="l" rtl="0">
              <a:lnSpc>
                <a:spcPct val="100000"/>
              </a:lnSpc>
              <a:spcBef>
                <a:spcPts val="700"/>
              </a:spcBef>
              <a:spcAft>
                <a:spcPts val="0"/>
              </a:spcAft>
              <a:buClr>
                <a:srgbClr val="FC28FC"/>
              </a:buClr>
              <a:buSzPts val="800"/>
              <a:buFont typeface="Helvetica Neue"/>
              <a:buNone/>
              <a:defRPr sz="800">
                <a:solidFill>
                  <a:srgbClr val="FC28FC"/>
                </a:solidFill>
              </a:defRPr>
            </a:lvl4pPr>
            <a:lvl5pPr marL="2286000" lvl="4" indent="-228600" algn="l" rtl="0">
              <a:lnSpc>
                <a:spcPct val="100000"/>
              </a:lnSpc>
              <a:spcBef>
                <a:spcPts val="700"/>
              </a:spcBef>
              <a:spcAft>
                <a:spcPts val="0"/>
              </a:spcAft>
              <a:buClr>
                <a:srgbClr val="FC28FC"/>
              </a:buClr>
              <a:buSzPts val="800"/>
              <a:buFont typeface="Helvetica Neue"/>
              <a:buNone/>
              <a:defRPr sz="800">
                <a:solidFill>
                  <a:srgbClr val="FC28FC"/>
                </a:solidFill>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21" name="Google Shape;121;p23"/>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ader w/two columns">
  <p:cSld name="Header w/two columns">
    <p:spTree>
      <p:nvGrpSpPr>
        <p:cNvPr id="1" name="Shape 122"/>
        <p:cNvGrpSpPr/>
        <p:nvPr/>
      </p:nvGrpSpPr>
      <p:grpSpPr>
        <a:xfrm>
          <a:off x="0" y="0"/>
          <a:ext cx="0" cy="0"/>
          <a:chOff x="0" y="0"/>
          <a:chExt cx="0" cy="0"/>
        </a:xfrm>
      </p:grpSpPr>
      <p:sp>
        <p:nvSpPr>
          <p:cNvPr id="123" name="Google Shape;123;p24"/>
          <p:cNvSpPr txBox="1">
            <a:spLocks noGrp="1"/>
          </p:cNvSpPr>
          <p:nvPr>
            <p:ph type="body" idx="1"/>
          </p:nvPr>
        </p:nvSpPr>
        <p:spPr>
          <a:xfrm>
            <a:off x="1097280" y="1554480"/>
            <a:ext cx="3383400" cy="12051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24" name="Google Shape;124;p24"/>
          <p:cNvSpPr txBox="1">
            <a:spLocks noGrp="1"/>
          </p:cNvSpPr>
          <p:nvPr>
            <p:ph type="body" idx="2"/>
          </p:nvPr>
        </p:nvSpPr>
        <p:spPr>
          <a:xfrm>
            <a:off x="1097280" y="1188719"/>
            <a:ext cx="33834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25" name="Google Shape;125;p24"/>
          <p:cNvSpPr txBox="1">
            <a:spLocks noGrp="1"/>
          </p:cNvSpPr>
          <p:nvPr>
            <p:ph type="body" idx="3"/>
          </p:nvPr>
        </p:nvSpPr>
        <p:spPr>
          <a:xfrm>
            <a:off x="5029200" y="1554480"/>
            <a:ext cx="3383400" cy="1205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700"/>
              </a:spcBef>
              <a:spcAft>
                <a:spcPts val="0"/>
              </a:spcAft>
              <a:buClr>
                <a:srgbClr val="58595B"/>
              </a:buClr>
              <a:buSzPts val="1800"/>
              <a:buNone/>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26" name="Google Shape;126;p24"/>
          <p:cNvSpPr txBox="1">
            <a:spLocks noGrp="1"/>
          </p:cNvSpPr>
          <p:nvPr>
            <p:ph type="body" idx="4"/>
          </p:nvPr>
        </p:nvSpPr>
        <p:spPr>
          <a:xfrm>
            <a:off x="5029200" y="1188719"/>
            <a:ext cx="33834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27" name="Google Shape;127;p24"/>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28" name="Google Shape;128;p24"/>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er w/copy">
  <p:cSld name="Header w/copy">
    <p:spTree>
      <p:nvGrpSpPr>
        <p:cNvPr id="1" name="Shape 129"/>
        <p:cNvGrpSpPr/>
        <p:nvPr/>
      </p:nvGrpSpPr>
      <p:grpSpPr>
        <a:xfrm>
          <a:off x="0" y="0"/>
          <a:ext cx="0" cy="0"/>
          <a:chOff x="0" y="0"/>
          <a:chExt cx="0" cy="0"/>
        </a:xfrm>
      </p:grpSpPr>
      <p:sp>
        <p:nvSpPr>
          <p:cNvPr id="130" name="Google Shape;130;p25"/>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31" name="Google Shape;131;p25"/>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32" name="Google Shape;132;p25"/>
          <p:cNvSpPr txBox="1">
            <a:spLocks noGrp="1"/>
          </p:cNvSpPr>
          <p:nvPr>
            <p:ph type="title"/>
          </p:nvPr>
        </p:nvSpPr>
        <p:spPr>
          <a:xfrm>
            <a:off x="640077" y="367400"/>
            <a:ext cx="7772400" cy="390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33" name="Google Shape;133;p25"/>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pener">
  <p:cSld name="TITLE_AND_BODY_1">
    <p:spTree>
      <p:nvGrpSpPr>
        <p:cNvPr id="1" name="Shape 134"/>
        <p:cNvGrpSpPr/>
        <p:nvPr/>
      </p:nvGrpSpPr>
      <p:grpSpPr>
        <a:xfrm>
          <a:off x="0" y="0"/>
          <a:ext cx="0" cy="0"/>
          <a:chOff x="0" y="0"/>
          <a:chExt cx="0" cy="0"/>
        </a:xfrm>
      </p:grpSpPr>
      <p:sp>
        <p:nvSpPr>
          <p:cNvPr id="135" name="Google Shape;135;p26"/>
          <p:cNvSpPr txBox="1">
            <a:spLocks noGrp="1"/>
          </p:cNvSpPr>
          <p:nvPr>
            <p:ph type="body" idx="1"/>
          </p:nvPr>
        </p:nvSpPr>
        <p:spPr>
          <a:xfrm>
            <a:off x="640080" y="4663375"/>
            <a:ext cx="1726200" cy="1671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300"/>
              </a:spcBef>
              <a:spcAft>
                <a:spcPts val="0"/>
              </a:spcAft>
              <a:buClr>
                <a:srgbClr val="58595B"/>
              </a:buClr>
              <a:buSzPts val="1200"/>
              <a:buFont typeface="Helvetica Neue"/>
              <a:buNone/>
              <a:defRPr sz="1200"/>
            </a:lvl1pPr>
            <a:lvl2pPr marL="914400" lvl="1" indent="-304800" algn="l" rtl="0">
              <a:lnSpc>
                <a:spcPct val="90000"/>
              </a:lnSpc>
              <a:spcBef>
                <a:spcPts val="300"/>
              </a:spcBef>
              <a:spcAft>
                <a:spcPts val="0"/>
              </a:spcAft>
              <a:buClr>
                <a:srgbClr val="58595B"/>
              </a:buClr>
              <a:buSzPts val="1200"/>
              <a:buFont typeface="Helvetica Neue"/>
              <a:buChar char="•"/>
              <a:defRPr sz="1200"/>
            </a:lvl2pPr>
            <a:lvl3pPr marL="1371600" lvl="2" indent="-304800" algn="l" rtl="0">
              <a:lnSpc>
                <a:spcPct val="90000"/>
              </a:lnSpc>
              <a:spcBef>
                <a:spcPts val="300"/>
              </a:spcBef>
              <a:spcAft>
                <a:spcPts val="0"/>
              </a:spcAft>
              <a:buClr>
                <a:srgbClr val="58595B"/>
              </a:buClr>
              <a:buSzPts val="1200"/>
              <a:buFont typeface="Helvetica Neue"/>
              <a:buChar char="•"/>
              <a:defRPr sz="1200"/>
            </a:lvl3pPr>
            <a:lvl4pPr marL="1828800" lvl="3" indent="-304800" algn="l" rtl="0">
              <a:lnSpc>
                <a:spcPct val="90000"/>
              </a:lnSpc>
              <a:spcBef>
                <a:spcPts val="300"/>
              </a:spcBef>
              <a:spcAft>
                <a:spcPts val="0"/>
              </a:spcAft>
              <a:buClr>
                <a:srgbClr val="58595B"/>
              </a:buClr>
              <a:buSzPts val="1200"/>
              <a:buFont typeface="Helvetica Neue"/>
              <a:buChar char="•"/>
              <a:defRPr sz="1200"/>
            </a:lvl4pPr>
            <a:lvl5pPr marL="2286000" lvl="4" indent="-304800" algn="l" rtl="0">
              <a:lnSpc>
                <a:spcPct val="90000"/>
              </a:lnSpc>
              <a:spcBef>
                <a:spcPts val="300"/>
              </a:spcBef>
              <a:spcAft>
                <a:spcPts val="0"/>
              </a:spcAft>
              <a:buClr>
                <a:srgbClr val="58595B"/>
              </a:buClr>
              <a:buSzPts val="1200"/>
              <a:buFont typeface="Helvetica Neue"/>
              <a:buChar char="•"/>
              <a:defRPr sz="1200"/>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36" name="Google Shape;136;p26"/>
          <p:cNvSpPr>
            <a:spLocks noGrp="1"/>
          </p:cNvSpPr>
          <p:nvPr>
            <p:ph type="pic" idx="2"/>
          </p:nvPr>
        </p:nvSpPr>
        <p:spPr>
          <a:xfrm>
            <a:off x="647698" y="476251"/>
            <a:ext cx="5564700" cy="1031700"/>
          </a:xfrm>
          <a:prstGeom prst="rect">
            <a:avLst/>
          </a:prstGeom>
          <a:noFill/>
          <a:ln>
            <a:noFill/>
          </a:ln>
        </p:spPr>
      </p:sp>
      <p:sp>
        <p:nvSpPr>
          <p:cNvPr id="137" name="Google Shape;137;p26"/>
          <p:cNvSpPr txBox="1">
            <a:spLocks noGrp="1"/>
          </p:cNvSpPr>
          <p:nvPr>
            <p:ph type="body" idx="3"/>
          </p:nvPr>
        </p:nvSpPr>
        <p:spPr>
          <a:xfrm>
            <a:off x="640080" y="1645920"/>
            <a:ext cx="3383400" cy="9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500"/>
              </a:spcBef>
              <a:spcAft>
                <a:spcPts val="0"/>
              </a:spcAft>
              <a:buClr>
                <a:srgbClr val="58595B"/>
              </a:buClr>
              <a:buSzPts val="648"/>
              <a:buFont typeface="Helvetica Neue"/>
              <a:buNone/>
              <a:defRPr sz="648"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38" name="Google Shape;138;p26"/>
          <p:cNvSpPr txBox="1">
            <a:spLocks noGrp="1"/>
          </p:cNvSpPr>
          <p:nvPr>
            <p:ph type="body" idx="4"/>
          </p:nvPr>
        </p:nvSpPr>
        <p:spPr>
          <a:xfrm>
            <a:off x="3529851" y="3192476"/>
            <a:ext cx="4882500" cy="2499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39" name="Google Shape;139;p26"/>
          <p:cNvSpPr txBox="1">
            <a:spLocks noGrp="1"/>
          </p:cNvSpPr>
          <p:nvPr>
            <p:ph type="body" idx="5"/>
          </p:nvPr>
        </p:nvSpPr>
        <p:spPr>
          <a:xfrm>
            <a:off x="3529851" y="3525422"/>
            <a:ext cx="4882500" cy="2499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0" name="Google Shape;140;p26"/>
          <p:cNvSpPr txBox="1">
            <a:spLocks noGrp="1"/>
          </p:cNvSpPr>
          <p:nvPr>
            <p:ph type="body" idx="6"/>
          </p:nvPr>
        </p:nvSpPr>
        <p:spPr>
          <a:xfrm>
            <a:off x="3529851" y="3858367"/>
            <a:ext cx="4882500" cy="716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700"/>
              </a:spcBef>
              <a:spcAft>
                <a:spcPts val="0"/>
              </a:spcAft>
              <a:buClr>
                <a:srgbClr val="FC28FC"/>
              </a:buClr>
              <a:buSzPts val="900"/>
              <a:buFont typeface="Helvetica Neue"/>
              <a:buNone/>
              <a:defRPr sz="900">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1" name="Google Shape;141;p26"/>
          <p:cNvSpPr txBox="1">
            <a:spLocks noGrp="1"/>
          </p:cNvSpPr>
          <p:nvPr>
            <p:ph type="body" idx="7"/>
          </p:nvPr>
        </p:nvSpPr>
        <p:spPr>
          <a:xfrm>
            <a:off x="3529851" y="4656177"/>
            <a:ext cx="4882500" cy="125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600"/>
              </a:spcBef>
              <a:spcAft>
                <a:spcPts val="0"/>
              </a:spcAft>
              <a:buClr>
                <a:srgbClr val="FC28FC"/>
              </a:buClr>
              <a:buSzPts val="837"/>
              <a:buFont typeface="Helvetica Neue"/>
              <a:buNone/>
              <a:defRPr sz="837">
                <a:solidFill>
                  <a:srgbClr val="FC28FC"/>
                </a:solidFill>
              </a:defRPr>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2" name="Google Shape;142;p26"/>
          <p:cNvSpPr txBox="1">
            <a:spLocks noGrp="1"/>
          </p:cNvSpPr>
          <p:nvPr>
            <p:ph type="body" idx="8"/>
          </p:nvPr>
        </p:nvSpPr>
        <p:spPr>
          <a:xfrm>
            <a:off x="640080" y="1892807"/>
            <a:ext cx="7772400" cy="11025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600"/>
              </a:spcBef>
              <a:spcAft>
                <a:spcPts val="0"/>
              </a:spcAft>
              <a:buClr>
                <a:srgbClr val="58595B"/>
              </a:buClr>
              <a:buSzPts val="3564"/>
              <a:buFont typeface="Helvetica Neue"/>
              <a:buNone/>
              <a:defRPr sz="3564" b="1"/>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3" name="Google Shape;143;p26"/>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er w/bullets 1">
  <p:cSld name="TITLE_AND_BODY_1_1">
    <p:spTree>
      <p:nvGrpSpPr>
        <p:cNvPr id="1" name="Shape 144"/>
        <p:cNvGrpSpPr/>
        <p:nvPr/>
      </p:nvGrpSpPr>
      <p:grpSpPr>
        <a:xfrm>
          <a:off x="0" y="0"/>
          <a:ext cx="0" cy="0"/>
          <a:chOff x="0" y="0"/>
          <a:chExt cx="0" cy="0"/>
        </a:xfrm>
      </p:grpSpPr>
      <p:sp>
        <p:nvSpPr>
          <p:cNvPr id="145" name="Google Shape;145;p27"/>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6" name="Google Shape;146;p27"/>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7" name="Google Shape;147;p27"/>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48" name="Google Shape;148;p27"/>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49" name="Google Shape;149;p27"/>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er w/bullets 2">
  <p:cSld name="TITLE_AND_BODY_1_2">
    <p:spTree>
      <p:nvGrpSpPr>
        <p:cNvPr id="1" name="Shape 150"/>
        <p:cNvGrpSpPr/>
        <p:nvPr/>
      </p:nvGrpSpPr>
      <p:grpSpPr>
        <a:xfrm>
          <a:off x="0" y="0"/>
          <a:ext cx="0" cy="0"/>
          <a:chOff x="0" y="0"/>
          <a:chExt cx="0" cy="0"/>
        </a:xfrm>
      </p:grpSpPr>
      <p:sp>
        <p:nvSpPr>
          <p:cNvPr id="151" name="Google Shape;151;p28"/>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52" name="Google Shape;152;p28"/>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53" name="Google Shape;153;p28"/>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54" name="Google Shape;154;p28"/>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55" name="Google Shape;155;p28"/>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er w/bullets 1 1">
  <p:cSld name="TITLE_AND_BODY_2">
    <p:spTree>
      <p:nvGrpSpPr>
        <p:cNvPr id="1" name="Shape 156"/>
        <p:cNvGrpSpPr/>
        <p:nvPr/>
      </p:nvGrpSpPr>
      <p:grpSpPr>
        <a:xfrm>
          <a:off x="0" y="0"/>
          <a:ext cx="0" cy="0"/>
          <a:chOff x="0" y="0"/>
          <a:chExt cx="0" cy="0"/>
        </a:xfrm>
      </p:grpSpPr>
      <p:sp>
        <p:nvSpPr>
          <p:cNvPr id="157" name="Google Shape;157;p29"/>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58" name="Google Shape;158;p29"/>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59" name="Google Shape;159;p29"/>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60" name="Google Shape;160;p29"/>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61" name="Google Shape;161;p29"/>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30"/>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17500" rtl="0">
              <a:spcBef>
                <a:spcPts val="700"/>
              </a:spcBef>
              <a:spcAft>
                <a:spcPts val="0"/>
              </a:spcAft>
              <a:buSzPts val="1400"/>
              <a:buChar char="•"/>
              <a:defRPr/>
            </a:lvl1pPr>
            <a:lvl2pPr marL="914400" lvl="1" indent="-317500" rtl="0">
              <a:spcBef>
                <a:spcPts val="700"/>
              </a:spcBef>
              <a:spcAft>
                <a:spcPts val="0"/>
              </a:spcAft>
              <a:buSzPts val="1400"/>
              <a:buChar char="•"/>
              <a:defRPr/>
            </a:lvl2pPr>
            <a:lvl3pPr marL="1371600" lvl="2" indent="-317500" rtl="0">
              <a:spcBef>
                <a:spcPts val="700"/>
              </a:spcBef>
              <a:spcAft>
                <a:spcPts val="0"/>
              </a:spcAft>
              <a:buSzPts val="1400"/>
              <a:buChar char="•"/>
              <a:defRPr/>
            </a:lvl3pPr>
            <a:lvl4pPr marL="1828800" lvl="3" indent="-317500" rtl="0">
              <a:spcBef>
                <a:spcPts val="700"/>
              </a:spcBef>
              <a:spcAft>
                <a:spcPts val="0"/>
              </a:spcAft>
              <a:buSzPts val="1400"/>
              <a:buChar char="•"/>
              <a:defRPr/>
            </a:lvl4pPr>
            <a:lvl5pPr marL="2286000" lvl="4" indent="-317500" rtl="0">
              <a:spcBef>
                <a:spcPts val="700"/>
              </a:spcBef>
              <a:spcAft>
                <a:spcPts val="0"/>
              </a:spcAft>
              <a:buSzPts val="1400"/>
              <a:buChar char="•"/>
              <a:defRPr/>
            </a:lvl5pPr>
            <a:lvl6pPr marL="2743200" lvl="5" indent="-228600" rtl="0">
              <a:spcBef>
                <a:spcPts val="700"/>
              </a:spcBef>
              <a:spcAft>
                <a:spcPts val="0"/>
              </a:spcAft>
              <a:buSzPts val="1400"/>
              <a:buNone/>
              <a:defRPr/>
            </a:lvl6pPr>
            <a:lvl7pPr marL="3200400" lvl="6" indent="-317500" rtl="0">
              <a:spcBef>
                <a:spcPts val="700"/>
              </a:spcBef>
              <a:spcAft>
                <a:spcPts val="0"/>
              </a:spcAft>
              <a:buSzPts val="1400"/>
              <a:buChar char="•"/>
              <a:defRPr/>
            </a:lvl7pPr>
            <a:lvl8pPr marL="3657600" lvl="7" indent="-317500" rtl="0">
              <a:spcBef>
                <a:spcPts val="700"/>
              </a:spcBef>
              <a:spcAft>
                <a:spcPts val="0"/>
              </a:spcAft>
              <a:buSzPts val="1400"/>
              <a:buChar char="•"/>
              <a:defRPr/>
            </a:lvl8pPr>
            <a:lvl9pPr marL="4114800" lvl="8" indent="-317500" rtl="0">
              <a:spcBef>
                <a:spcPts val="700"/>
              </a:spcBef>
              <a:spcAft>
                <a:spcPts val="0"/>
              </a:spcAft>
              <a:buSzPts val="1400"/>
              <a:buChar char="•"/>
              <a:defRPr/>
            </a:lvl9pPr>
          </a:lstStyle>
          <a:p>
            <a:endParaRPr/>
          </a:p>
        </p:txBody>
      </p:sp>
      <p:sp>
        <p:nvSpPr>
          <p:cNvPr id="165" name="Google Shape;165;p30"/>
          <p:cNvSpPr txBox="1">
            <a:spLocks noGrp="1"/>
          </p:cNvSpPr>
          <p:nvPr>
            <p:ph type="sldNum" idx="12"/>
          </p:nvPr>
        </p:nvSpPr>
        <p:spPr>
          <a:xfrm>
            <a:off x="8472458" y="4663217"/>
            <a:ext cx="548700" cy="123000"/>
          </a:xfrm>
          <a:prstGeom prst="rect">
            <a:avLst/>
          </a:prstGeom>
        </p:spPr>
        <p:txBody>
          <a:bodyPr spcFirstLastPara="1" wrap="square" lIns="0" tIns="0" rIns="0" bIns="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eader w/bullets 3">
  <p:cSld name="TITLE_AND_BODY_1_3">
    <p:spTree>
      <p:nvGrpSpPr>
        <p:cNvPr id="1" name="Shape 166"/>
        <p:cNvGrpSpPr/>
        <p:nvPr/>
      </p:nvGrpSpPr>
      <p:grpSpPr>
        <a:xfrm>
          <a:off x="0" y="0"/>
          <a:ext cx="0" cy="0"/>
          <a:chOff x="0" y="0"/>
          <a:chExt cx="0" cy="0"/>
        </a:xfrm>
      </p:grpSpPr>
      <p:sp>
        <p:nvSpPr>
          <p:cNvPr id="167" name="Google Shape;167;p31"/>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68" name="Google Shape;168;p31"/>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69" name="Google Shape;169;p31"/>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70" name="Google Shape;170;p31"/>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71" name="Google Shape;171;p31"/>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eader w/bullets 4">
  <p:cSld name="TITLE_AND_BODY_1_4">
    <p:spTree>
      <p:nvGrpSpPr>
        <p:cNvPr id="1" name="Shape 172"/>
        <p:cNvGrpSpPr/>
        <p:nvPr/>
      </p:nvGrpSpPr>
      <p:grpSpPr>
        <a:xfrm>
          <a:off x="0" y="0"/>
          <a:ext cx="0" cy="0"/>
          <a:chOff x="0" y="0"/>
          <a:chExt cx="0" cy="0"/>
        </a:xfrm>
      </p:grpSpPr>
      <p:sp>
        <p:nvSpPr>
          <p:cNvPr id="173" name="Google Shape;173;p32"/>
          <p:cNvSpPr txBox="1">
            <a:spLocks noGrp="1"/>
          </p:cNvSpPr>
          <p:nvPr>
            <p:ph type="body" idx="1"/>
          </p:nvPr>
        </p:nvSpPr>
        <p:spPr>
          <a:xfrm>
            <a:off x="1097280" y="1554480"/>
            <a:ext cx="6858000" cy="5829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800"/>
              <a:buNone/>
              <a:defRPr/>
            </a:lvl1pPr>
            <a:lvl2pPr marL="914400" lvl="1" indent="-342900" algn="l" rtl="0">
              <a:lnSpc>
                <a:spcPct val="100000"/>
              </a:lnSpc>
              <a:spcBef>
                <a:spcPts val="700"/>
              </a:spcBef>
              <a:spcAft>
                <a:spcPts val="0"/>
              </a:spcAft>
              <a:buClr>
                <a:srgbClr val="58595B"/>
              </a:buClr>
              <a:buSzPts val="1800"/>
              <a:buChar char="•"/>
              <a:defRPr/>
            </a:lvl2pPr>
            <a:lvl3pPr marL="1371600" lvl="2" indent="-342900" algn="l" rtl="0">
              <a:lnSpc>
                <a:spcPct val="100000"/>
              </a:lnSpc>
              <a:spcBef>
                <a:spcPts val="700"/>
              </a:spcBef>
              <a:spcAft>
                <a:spcPts val="0"/>
              </a:spcAft>
              <a:buClr>
                <a:srgbClr val="58595B"/>
              </a:buClr>
              <a:buSzPts val="1800"/>
              <a:buChar char="•"/>
              <a:defRPr/>
            </a:lvl3pPr>
            <a:lvl4pPr marL="1828800" lvl="3" indent="-342900" algn="l" rtl="0">
              <a:lnSpc>
                <a:spcPct val="100000"/>
              </a:lnSpc>
              <a:spcBef>
                <a:spcPts val="700"/>
              </a:spcBef>
              <a:spcAft>
                <a:spcPts val="0"/>
              </a:spcAft>
              <a:buClr>
                <a:srgbClr val="58595B"/>
              </a:buClr>
              <a:buSzPts val="1800"/>
              <a:buChar char="•"/>
              <a:defRPr/>
            </a:lvl4pPr>
            <a:lvl5pPr marL="2286000" lvl="4" indent="-342900" algn="l" rtl="0">
              <a:lnSpc>
                <a:spcPct val="10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74" name="Google Shape;174;p32"/>
          <p:cNvSpPr txBox="1">
            <a:spLocks noGrp="1"/>
          </p:cNvSpPr>
          <p:nvPr>
            <p:ph type="body" idx="2"/>
          </p:nvPr>
        </p:nvSpPr>
        <p:spPr>
          <a:xfrm>
            <a:off x="1097280" y="1188719"/>
            <a:ext cx="6858000" cy="2154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00"/>
              </a:spcBef>
              <a:spcAft>
                <a:spcPts val="0"/>
              </a:spcAft>
              <a:buClr>
                <a:srgbClr val="58595B"/>
              </a:buClr>
              <a:buSzPts val="1400"/>
              <a:buFont typeface="Helvetica Neue"/>
              <a:buNone/>
              <a:defRPr b="1" cap="none"/>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75" name="Google Shape;175;p32"/>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58595B"/>
              </a:buClr>
              <a:buSzPts val="1800"/>
              <a:buNone/>
              <a:defRPr/>
            </a:lvl1pPr>
            <a:lvl2pPr lvl="1" algn="l" rtl="0">
              <a:lnSpc>
                <a:spcPct val="90000"/>
              </a:lnSpc>
              <a:spcBef>
                <a:spcPts val="0"/>
              </a:spcBef>
              <a:spcAft>
                <a:spcPts val="0"/>
              </a:spcAft>
              <a:buClr>
                <a:srgbClr val="58595B"/>
              </a:buClr>
              <a:buSzPts val="1800"/>
              <a:buNone/>
              <a:defRPr/>
            </a:lvl2pPr>
            <a:lvl3pPr lvl="2" algn="l" rtl="0">
              <a:lnSpc>
                <a:spcPct val="90000"/>
              </a:lnSpc>
              <a:spcBef>
                <a:spcPts val="0"/>
              </a:spcBef>
              <a:spcAft>
                <a:spcPts val="0"/>
              </a:spcAft>
              <a:buClr>
                <a:srgbClr val="58595B"/>
              </a:buClr>
              <a:buSzPts val="1800"/>
              <a:buNone/>
              <a:defRPr/>
            </a:lvl3pPr>
            <a:lvl4pPr lvl="3" algn="l" rtl="0">
              <a:lnSpc>
                <a:spcPct val="90000"/>
              </a:lnSpc>
              <a:spcBef>
                <a:spcPts val="0"/>
              </a:spcBef>
              <a:spcAft>
                <a:spcPts val="0"/>
              </a:spcAft>
              <a:buClr>
                <a:srgbClr val="58595B"/>
              </a:buClr>
              <a:buSzPts val="1800"/>
              <a:buNone/>
              <a:defRPr/>
            </a:lvl4pPr>
            <a:lvl5pPr lvl="4" algn="l" rtl="0">
              <a:lnSpc>
                <a:spcPct val="90000"/>
              </a:lnSpc>
              <a:spcBef>
                <a:spcPts val="0"/>
              </a:spcBef>
              <a:spcAft>
                <a:spcPts val="0"/>
              </a:spcAft>
              <a:buClr>
                <a:srgbClr val="58595B"/>
              </a:buClr>
              <a:buSzPts val="1800"/>
              <a:buNone/>
              <a:defRPr/>
            </a:lvl5pPr>
            <a:lvl6pPr lvl="5" algn="l" rtl="0">
              <a:lnSpc>
                <a:spcPct val="90000"/>
              </a:lnSpc>
              <a:spcBef>
                <a:spcPts val="0"/>
              </a:spcBef>
              <a:spcAft>
                <a:spcPts val="0"/>
              </a:spcAft>
              <a:buClr>
                <a:srgbClr val="58595B"/>
              </a:buClr>
              <a:buSzPts val="1800"/>
              <a:buNone/>
              <a:defRPr/>
            </a:lvl6pPr>
            <a:lvl7pPr lvl="6" algn="l" rtl="0">
              <a:lnSpc>
                <a:spcPct val="90000"/>
              </a:lnSpc>
              <a:spcBef>
                <a:spcPts val="0"/>
              </a:spcBef>
              <a:spcAft>
                <a:spcPts val="0"/>
              </a:spcAft>
              <a:buClr>
                <a:srgbClr val="58595B"/>
              </a:buClr>
              <a:buSzPts val="1800"/>
              <a:buNone/>
              <a:defRPr/>
            </a:lvl7pPr>
            <a:lvl8pPr lvl="7" algn="l" rtl="0">
              <a:lnSpc>
                <a:spcPct val="90000"/>
              </a:lnSpc>
              <a:spcBef>
                <a:spcPts val="0"/>
              </a:spcBef>
              <a:spcAft>
                <a:spcPts val="0"/>
              </a:spcAft>
              <a:buClr>
                <a:srgbClr val="58595B"/>
              </a:buClr>
              <a:buSzPts val="1800"/>
              <a:buNone/>
              <a:defRPr/>
            </a:lvl8pPr>
            <a:lvl9pPr lvl="8" algn="l" rtl="0">
              <a:lnSpc>
                <a:spcPct val="90000"/>
              </a:lnSpc>
              <a:spcBef>
                <a:spcPts val="0"/>
              </a:spcBef>
              <a:spcAft>
                <a:spcPts val="0"/>
              </a:spcAft>
              <a:buClr>
                <a:srgbClr val="58595B"/>
              </a:buClr>
              <a:buSzPts val="1800"/>
              <a:buNone/>
              <a:defRPr/>
            </a:lvl9pPr>
          </a:lstStyle>
          <a:p>
            <a:endParaRPr/>
          </a:p>
        </p:txBody>
      </p:sp>
      <p:sp>
        <p:nvSpPr>
          <p:cNvPr id="176" name="Google Shape;176;p32"/>
          <p:cNvSpPr txBox="1">
            <a:spLocks noGrp="1"/>
          </p:cNvSpPr>
          <p:nvPr>
            <p:ph type="body" idx="3"/>
          </p:nvPr>
        </p:nvSpPr>
        <p:spPr>
          <a:xfrm>
            <a:off x="1097275" y="2286000"/>
            <a:ext cx="6858000" cy="1924200"/>
          </a:xfrm>
          <a:prstGeom prst="rect">
            <a:avLst/>
          </a:prstGeom>
          <a:noFill/>
          <a:ln>
            <a:noFill/>
          </a:ln>
        </p:spPr>
        <p:txBody>
          <a:bodyPr spcFirstLastPara="1" wrap="square" lIns="0" tIns="0" rIns="0" bIns="0" anchor="t" anchorCtr="0">
            <a:normAutofit/>
          </a:bodyPr>
          <a:lstStyle>
            <a:lvl1pPr marL="457200" lvl="0" indent="-314833" algn="l" rtl="0">
              <a:lnSpc>
                <a:spcPct val="90000"/>
              </a:lnSpc>
              <a:spcBef>
                <a:spcPts val="600"/>
              </a:spcBef>
              <a:spcAft>
                <a:spcPts val="0"/>
              </a:spcAft>
              <a:buClr>
                <a:srgbClr val="58595B"/>
              </a:buClr>
              <a:buSzPts val="1358"/>
              <a:buChar char="•"/>
              <a:defRPr sz="1358"/>
            </a:lvl1pPr>
            <a:lvl2pPr marL="914400" lvl="1" indent="-342900" algn="l" rtl="0">
              <a:lnSpc>
                <a:spcPct val="90000"/>
              </a:lnSpc>
              <a:spcBef>
                <a:spcPts val="700"/>
              </a:spcBef>
              <a:spcAft>
                <a:spcPts val="0"/>
              </a:spcAft>
              <a:buClr>
                <a:srgbClr val="58595B"/>
              </a:buClr>
              <a:buSzPts val="1800"/>
              <a:buChar char="•"/>
              <a:defRPr/>
            </a:lvl2pPr>
            <a:lvl3pPr marL="1371600" lvl="2" indent="-342900" algn="l" rtl="0">
              <a:lnSpc>
                <a:spcPct val="90000"/>
              </a:lnSpc>
              <a:spcBef>
                <a:spcPts val="700"/>
              </a:spcBef>
              <a:spcAft>
                <a:spcPts val="0"/>
              </a:spcAft>
              <a:buClr>
                <a:srgbClr val="58595B"/>
              </a:buClr>
              <a:buSzPts val="1800"/>
              <a:buChar char="•"/>
              <a:defRPr/>
            </a:lvl3pPr>
            <a:lvl4pPr marL="1828800" lvl="3" indent="-342900" algn="l" rtl="0">
              <a:lnSpc>
                <a:spcPct val="90000"/>
              </a:lnSpc>
              <a:spcBef>
                <a:spcPts val="700"/>
              </a:spcBef>
              <a:spcAft>
                <a:spcPts val="0"/>
              </a:spcAft>
              <a:buClr>
                <a:srgbClr val="58595B"/>
              </a:buClr>
              <a:buSzPts val="1800"/>
              <a:buChar char="•"/>
              <a:defRPr/>
            </a:lvl4pPr>
            <a:lvl5pPr marL="2286000" lvl="4" indent="-342900" algn="l" rtl="0">
              <a:lnSpc>
                <a:spcPct val="90000"/>
              </a:lnSpc>
              <a:spcBef>
                <a:spcPts val="700"/>
              </a:spcBef>
              <a:spcAft>
                <a:spcPts val="0"/>
              </a:spcAft>
              <a:buClr>
                <a:srgbClr val="58595B"/>
              </a:buClr>
              <a:buSzPts val="1800"/>
              <a:buChar char="•"/>
              <a:defRPr/>
            </a:lvl5pPr>
            <a:lvl6pPr marL="2743200" lvl="5" indent="-228600" algn="l" rtl="0">
              <a:lnSpc>
                <a:spcPct val="90000"/>
              </a:lnSpc>
              <a:spcBef>
                <a:spcPts val="700"/>
              </a:spcBef>
              <a:spcAft>
                <a:spcPts val="0"/>
              </a:spcAft>
              <a:buClr>
                <a:srgbClr val="58595B"/>
              </a:buClr>
              <a:buSzPts val="1800"/>
              <a:buNone/>
              <a:defRPr/>
            </a:lvl6pPr>
            <a:lvl7pPr marL="3200400" lvl="6" indent="-342900" algn="l" rtl="0">
              <a:lnSpc>
                <a:spcPct val="90000"/>
              </a:lnSpc>
              <a:spcBef>
                <a:spcPts val="700"/>
              </a:spcBef>
              <a:spcAft>
                <a:spcPts val="0"/>
              </a:spcAft>
              <a:buClr>
                <a:srgbClr val="58595B"/>
              </a:buClr>
              <a:buSzPts val="1800"/>
              <a:buChar char="•"/>
              <a:defRPr/>
            </a:lvl7pPr>
            <a:lvl8pPr marL="3657600" lvl="7" indent="-342900" algn="l" rtl="0">
              <a:lnSpc>
                <a:spcPct val="90000"/>
              </a:lnSpc>
              <a:spcBef>
                <a:spcPts val="700"/>
              </a:spcBef>
              <a:spcAft>
                <a:spcPts val="0"/>
              </a:spcAft>
              <a:buClr>
                <a:srgbClr val="58595B"/>
              </a:buClr>
              <a:buSzPts val="1800"/>
              <a:buChar char="•"/>
              <a:defRPr/>
            </a:lvl8pPr>
            <a:lvl9pPr marL="4114800" lvl="8" indent="-342900" algn="l" rtl="0">
              <a:lnSpc>
                <a:spcPct val="90000"/>
              </a:lnSpc>
              <a:spcBef>
                <a:spcPts val="700"/>
              </a:spcBef>
              <a:spcAft>
                <a:spcPts val="0"/>
              </a:spcAft>
              <a:buClr>
                <a:srgbClr val="58595B"/>
              </a:buClr>
              <a:buSzPts val="1800"/>
              <a:buChar char="•"/>
              <a:defRPr/>
            </a:lvl9pPr>
          </a:lstStyle>
          <a:p>
            <a:endParaRPr/>
          </a:p>
        </p:txBody>
      </p:sp>
      <p:sp>
        <p:nvSpPr>
          <p:cNvPr id="177" name="Google Shape;177;p32"/>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p:cSld name="TITLE_AND_BODY_4">
    <p:spTree>
      <p:nvGrpSpPr>
        <p:cNvPr id="1" name="Shape 178"/>
        <p:cNvGrpSpPr/>
        <p:nvPr/>
      </p:nvGrpSpPr>
      <p:grpSpPr>
        <a:xfrm>
          <a:off x="0" y="0"/>
          <a:ext cx="0" cy="0"/>
          <a:chOff x="0" y="0"/>
          <a:chExt cx="0" cy="0"/>
        </a:xfrm>
      </p:grpSpPr>
      <p:sp>
        <p:nvSpPr>
          <p:cNvPr id="179" name="Google Shape;179;p33"/>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type="tx">
  <p:cSld name="TITLE_AND_BODY">
    <p:spTree>
      <p:nvGrpSpPr>
        <p:cNvPr id="1" name="Shape 193"/>
        <p:cNvGrpSpPr/>
        <p:nvPr/>
      </p:nvGrpSpPr>
      <p:grpSpPr>
        <a:xfrm>
          <a:off x="0" y="0"/>
          <a:ext cx="0" cy="0"/>
          <a:chOff x="0" y="0"/>
          <a:chExt cx="0" cy="0"/>
        </a:xfrm>
      </p:grpSpPr>
      <p:sp>
        <p:nvSpPr>
          <p:cNvPr id="194" name="Google Shape;194;p35"/>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Brand logo"/>
          <p:cNvPicPr preferRelativeResize="0"/>
          <p:nvPr/>
        </p:nvPicPr>
        <p:blipFill rotWithShape="1">
          <a:blip r:embed="rId3">
            <a:alphaModFix/>
          </a:blip>
          <a:srcRect/>
          <a:stretch/>
        </p:blipFill>
        <p:spPr>
          <a:xfrm>
            <a:off x="342900" y="4724400"/>
            <a:ext cx="423862" cy="136525"/>
          </a:xfrm>
          <a:prstGeom prst="rect">
            <a:avLst/>
          </a:prstGeom>
          <a:noFill/>
          <a:ln>
            <a:noFill/>
          </a:ln>
        </p:spPr>
      </p:pic>
      <p:sp>
        <p:nvSpPr>
          <p:cNvPr id="52" name="Google Shape;52;p13"/>
          <p:cNvSpPr txBox="1"/>
          <p:nvPr/>
        </p:nvSpPr>
        <p:spPr>
          <a:xfrm>
            <a:off x="639762" y="822325"/>
            <a:ext cx="7772400" cy="36600"/>
          </a:xfrm>
          <a:prstGeom prst="rect">
            <a:avLst/>
          </a:pr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53" name="Google Shape;53;p13"/>
          <p:cNvSpPr txBox="1"/>
          <p:nvPr/>
        </p:nvSpPr>
        <p:spPr>
          <a:xfrm>
            <a:off x="1096962" y="4773612"/>
            <a:ext cx="26526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Department Name (edit in Slide Master)</a:t>
            </a:r>
            <a:endParaRPr/>
          </a:p>
        </p:txBody>
      </p:sp>
      <p:sp>
        <p:nvSpPr>
          <p:cNvPr id="54" name="Google Shape;54;p13"/>
          <p:cNvSpPr txBox="1"/>
          <p:nvPr/>
        </p:nvSpPr>
        <p:spPr>
          <a:xfrm>
            <a:off x="3840162" y="4773612"/>
            <a:ext cx="34749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Presentation Title (edit in Slide Master)</a:t>
            </a:r>
            <a:endParaRPr/>
          </a:p>
        </p:txBody>
      </p:sp>
      <p:sp>
        <p:nvSpPr>
          <p:cNvPr id="55" name="Google Shape;55;p13"/>
          <p:cNvSpPr txBox="1"/>
          <p:nvPr/>
        </p:nvSpPr>
        <p:spPr>
          <a:xfrm>
            <a:off x="0" y="0"/>
            <a:ext cx="9144000" cy="515130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56" name="Google Shape;56;p13"/>
          <p:cNvSpPr txBox="1"/>
          <p:nvPr/>
        </p:nvSpPr>
        <p:spPr>
          <a:xfrm>
            <a:off x="639762" y="3017837"/>
            <a:ext cx="7772400" cy="36600"/>
          </a:xfrm>
          <a:prstGeom prst="rect">
            <a:avLst/>
          </a:prstGeom>
          <a:solidFill>
            <a:srgbClr val="2C75A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57" name="Google Shape;57;p13"/>
          <p:cNvSpPr txBox="1"/>
          <p:nvPr/>
        </p:nvSpPr>
        <p:spPr>
          <a:xfrm>
            <a:off x="639762" y="1828800"/>
            <a:ext cx="7772400" cy="36600"/>
          </a:xfrm>
          <a:prstGeom prst="rect">
            <a:avLst/>
          </a:prstGeom>
          <a:solidFill>
            <a:srgbClr val="2C75A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58" name="Google Shape;58;p13"/>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2pPr>
            <a:lvl3pPr marR="0" lvl="2"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3pPr>
            <a:lvl4pPr marR="0" lvl="3"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4pPr>
            <a:lvl5pPr marR="0" lvl="4"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5pPr>
            <a:lvl6pPr marR="0" lvl="5"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6pPr>
            <a:lvl7pPr marR="0" lvl="6"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7pPr>
            <a:lvl8pPr marR="0" lvl="7"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8pPr>
            <a:lvl9pPr marR="0" lvl="8"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9pPr>
          </a:lstStyle>
          <a:p>
            <a:endParaRPr/>
          </a:p>
        </p:txBody>
      </p:sp>
      <p:sp>
        <p:nvSpPr>
          <p:cNvPr id="59" name="Google Shape;59;p13"/>
          <p:cNvSpPr txBox="1">
            <a:spLocks noGrp="1"/>
          </p:cNvSpPr>
          <p:nvPr>
            <p:ph type="body" idx="1"/>
          </p:nvPr>
        </p:nvSpPr>
        <p:spPr>
          <a:xfrm>
            <a:off x="457200" y="1200150"/>
            <a:ext cx="8229600" cy="3943200"/>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1pPr>
            <a:lvl2pPr marL="914400" marR="0" lvl="1"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2pPr>
            <a:lvl3pPr marL="1371600" marR="0" lvl="2"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3pPr>
            <a:lvl4pPr marL="1828800" marR="0" lvl="3"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4pPr>
            <a:lvl5pPr marL="2286000" marR="0" lvl="4"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5pPr>
            <a:lvl6pPr marL="2743200" marR="0" lvl="5" indent="-228600" algn="l" rtl="0">
              <a:lnSpc>
                <a:spcPct val="90000"/>
              </a:lnSpc>
              <a:spcBef>
                <a:spcPts val="700"/>
              </a:spcBef>
              <a:spcAft>
                <a:spcPts val="0"/>
              </a:spcAft>
              <a:buClr>
                <a:srgbClr val="58595B"/>
              </a:buClr>
              <a:buSzPts val="1400"/>
              <a:buFont typeface="Arial"/>
              <a:buNone/>
              <a:defRPr sz="1400" b="0" i="0" u="none" strike="noStrike" cap="none">
                <a:solidFill>
                  <a:srgbClr val="58595B"/>
                </a:solidFill>
                <a:latin typeface="Helvetica Neue"/>
                <a:ea typeface="Helvetica Neue"/>
                <a:cs typeface="Helvetica Neue"/>
                <a:sym typeface="Helvetica Neue"/>
              </a:defRPr>
            </a:lvl6pPr>
            <a:lvl7pPr marL="3200400" marR="0" lvl="6"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7pPr>
            <a:lvl8pPr marL="3657600" marR="0" lvl="7"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8pPr>
            <a:lvl9pPr marL="4114800" marR="0" lvl="8"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9pPr>
          </a:lstStyle>
          <a:p>
            <a:endParaRPr/>
          </a:p>
        </p:txBody>
      </p:sp>
      <p:sp>
        <p:nvSpPr>
          <p:cNvPr id="60" name="Google Shape;60;p13"/>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pic>
        <p:nvPicPr>
          <p:cNvPr id="72" name="Google Shape;72;p15" descr="Brand logo"/>
          <p:cNvPicPr preferRelativeResize="0"/>
          <p:nvPr/>
        </p:nvPicPr>
        <p:blipFill rotWithShape="1">
          <a:blip r:embed="rId20">
            <a:alphaModFix/>
          </a:blip>
          <a:srcRect/>
          <a:stretch/>
        </p:blipFill>
        <p:spPr>
          <a:xfrm>
            <a:off x="342900" y="4724400"/>
            <a:ext cx="423862" cy="136525"/>
          </a:xfrm>
          <a:prstGeom prst="rect">
            <a:avLst/>
          </a:prstGeom>
          <a:noFill/>
          <a:ln>
            <a:noFill/>
          </a:ln>
        </p:spPr>
      </p:pic>
      <p:sp>
        <p:nvSpPr>
          <p:cNvPr id="73" name="Google Shape;73;p15"/>
          <p:cNvSpPr txBox="1"/>
          <p:nvPr/>
        </p:nvSpPr>
        <p:spPr>
          <a:xfrm>
            <a:off x="639762" y="822325"/>
            <a:ext cx="7772400" cy="36600"/>
          </a:xfrm>
          <a:prstGeom prst="rect">
            <a:avLst/>
          </a:pr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74" name="Google Shape;74;p15"/>
          <p:cNvSpPr txBox="1"/>
          <p:nvPr/>
        </p:nvSpPr>
        <p:spPr>
          <a:xfrm>
            <a:off x="1096962" y="4773612"/>
            <a:ext cx="26526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Department Name (edit in Slide Master)</a:t>
            </a:r>
            <a:endParaRPr/>
          </a:p>
        </p:txBody>
      </p:sp>
      <p:sp>
        <p:nvSpPr>
          <p:cNvPr id="75" name="Google Shape;75;p15"/>
          <p:cNvSpPr txBox="1"/>
          <p:nvPr/>
        </p:nvSpPr>
        <p:spPr>
          <a:xfrm>
            <a:off x="3840162" y="4773612"/>
            <a:ext cx="34749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Presentation Title (edit in Slide Master)</a:t>
            </a:r>
            <a:endParaRPr/>
          </a:p>
        </p:txBody>
      </p:sp>
      <p:sp>
        <p:nvSpPr>
          <p:cNvPr id="76" name="Google Shape;76;p15"/>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
        <p:nvSpPr>
          <p:cNvPr id="77" name="Google Shape;77;p15"/>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2pPr>
            <a:lvl3pPr marR="0" lvl="2"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3pPr>
            <a:lvl4pPr marR="0" lvl="3"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4pPr>
            <a:lvl5pPr marR="0" lvl="4"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5pPr>
            <a:lvl6pPr marR="0" lvl="5"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6pPr>
            <a:lvl7pPr marR="0" lvl="6"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7pPr>
            <a:lvl8pPr marR="0" lvl="7"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8pPr>
            <a:lvl9pPr marR="0" lvl="8"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9pPr>
          </a:lstStyle>
          <a:p>
            <a:endParaRPr/>
          </a:p>
        </p:txBody>
      </p:sp>
      <p:sp>
        <p:nvSpPr>
          <p:cNvPr id="78" name="Google Shape;78;p15"/>
          <p:cNvSpPr txBox="1">
            <a:spLocks noGrp="1"/>
          </p:cNvSpPr>
          <p:nvPr>
            <p:ph type="body" idx="1"/>
          </p:nvPr>
        </p:nvSpPr>
        <p:spPr>
          <a:xfrm>
            <a:off x="457200" y="1200150"/>
            <a:ext cx="8229600" cy="3943200"/>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1pPr>
            <a:lvl2pPr marL="914400" marR="0" lvl="1"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2pPr>
            <a:lvl3pPr marL="1371600" marR="0" lvl="2"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3pPr>
            <a:lvl4pPr marL="1828800" marR="0" lvl="3"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4pPr>
            <a:lvl5pPr marL="2286000" marR="0" lvl="4"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5pPr>
            <a:lvl6pPr marL="2743200" marR="0" lvl="5" indent="-228600" algn="l" rtl="0">
              <a:lnSpc>
                <a:spcPct val="90000"/>
              </a:lnSpc>
              <a:spcBef>
                <a:spcPts val="700"/>
              </a:spcBef>
              <a:spcAft>
                <a:spcPts val="0"/>
              </a:spcAft>
              <a:buClr>
                <a:srgbClr val="58595B"/>
              </a:buClr>
              <a:buSzPts val="1400"/>
              <a:buFont typeface="Arial"/>
              <a:buNone/>
              <a:defRPr sz="1400" b="0" i="0" u="none" strike="noStrike" cap="none">
                <a:solidFill>
                  <a:srgbClr val="58595B"/>
                </a:solidFill>
                <a:latin typeface="Helvetica Neue"/>
                <a:ea typeface="Helvetica Neue"/>
                <a:cs typeface="Helvetica Neue"/>
                <a:sym typeface="Helvetica Neue"/>
              </a:defRPr>
            </a:lvl6pPr>
            <a:lvl7pPr marL="3200400" marR="0" lvl="6"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7pPr>
            <a:lvl8pPr marL="3657600" marR="0" lvl="7"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8pPr>
            <a:lvl9pPr marL="4114800" marR="0" lvl="8"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pic>
        <p:nvPicPr>
          <p:cNvPr id="181" name="Google Shape;181;p34" descr="Brand logo"/>
          <p:cNvPicPr preferRelativeResize="0"/>
          <p:nvPr/>
        </p:nvPicPr>
        <p:blipFill rotWithShape="1">
          <a:blip r:embed="rId3">
            <a:alphaModFix/>
          </a:blip>
          <a:srcRect/>
          <a:stretch/>
        </p:blipFill>
        <p:spPr>
          <a:xfrm>
            <a:off x="342900" y="4724400"/>
            <a:ext cx="423862" cy="136525"/>
          </a:xfrm>
          <a:prstGeom prst="rect">
            <a:avLst/>
          </a:prstGeom>
          <a:noFill/>
          <a:ln>
            <a:noFill/>
          </a:ln>
        </p:spPr>
      </p:pic>
      <p:sp>
        <p:nvSpPr>
          <p:cNvPr id="182" name="Google Shape;182;p34"/>
          <p:cNvSpPr txBox="1"/>
          <p:nvPr/>
        </p:nvSpPr>
        <p:spPr>
          <a:xfrm>
            <a:off x="639762" y="822325"/>
            <a:ext cx="7772400" cy="36600"/>
          </a:xfrm>
          <a:prstGeom prst="rect">
            <a:avLst/>
          </a:pr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183" name="Google Shape;183;p34"/>
          <p:cNvSpPr txBox="1"/>
          <p:nvPr/>
        </p:nvSpPr>
        <p:spPr>
          <a:xfrm>
            <a:off x="1096962" y="4773612"/>
            <a:ext cx="26526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Department Name (edit in Slide Master)</a:t>
            </a:r>
            <a:endParaRPr/>
          </a:p>
        </p:txBody>
      </p:sp>
      <p:sp>
        <p:nvSpPr>
          <p:cNvPr id="184" name="Google Shape;184;p34"/>
          <p:cNvSpPr txBox="1"/>
          <p:nvPr/>
        </p:nvSpPr>
        <p:spPr>
          <a:xfrm>
            <a:off x="3840162" y="4773612"/>
            <a:ext cx="3474900" cy="110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accent2"/>
              </a:buClr>
              <a:buSzPts val="800"/>
              <a:buFont typeface="Helvetica Neue"/>
              <a:buNone/>
            </a:pPr>
            <a:r>
              <a:rPr lang="en" sz="800" b="0" i="0" u="none">
                <a:solidFill>
                  <a:schemeClr val="accent2"/>
                </a:solidFill>
                <a:latin typeface="Helvetica Neue"/>
                <a:ea typeface="Helvetica Neue"/>
                <a:cs typeface="Helvetica Neue"/>
                <a:sym typeface="Helvetica Neue"/>
              </a:rPr>
              <a:t>Presentation Title (edit in Slide Master)</a:t>
            </a:r>
            <a:endParaRPr/>
          </a:p>
        </p:txBody>
      </p:sp>
      <p:sp>
        <p:nvSpPr>
          <p:cNvPr id="185" name="Google Shape;185;p34"/>
          <p:cNvSpPr txBox="1"/>
          <p:nvPr/>
        </p:nvSpPr>
        <p:spPr>
          <a:xfrm>
            <a:off x="0" y="0"/>
            <a:ext cx="9144000" cy="457200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186" name="Google Shape;186;p34"/>
          <p:cNvSpPr txBox="1"/>
          <p:nvPr/>
        </p:nvSpPr>
        <p:spPr>
          <a:xfrm>
            <a:off x="639762" y="1882775"/>
            <a:ext cx="7772400" cy="5541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58595B"/>
              </a:buClr>
              <a:buSzPts val="3600"/>
              <a:buFont typeface="Helvetica Neue"/>
              <a:buNone/>
            </a:pPr>
            <a:r>
              <a:rPr lang="en" sz="3600" b="1" i="0" u="none">
                <a:solidFill>
                  <a:srgbClr val="58595B"/>
                </a:solidFill>
                <a:latin typeface="Helvetica Neue"/>
                <a:ea typeface="Helvetica Neue"/>
                <a:cs typeface="Helvetica Neue"/>
                <a:sym typeface="Helvetica Neue"/>
              </a:rPr>
              <a:t>Thank You</a:t>
            </a:r>
            <a:endParaRPr/>
          </a:p>
        </p:txBody>
      </p:sp>
      <p:sp>
        <p:nvSpPr>
          <p:cNvPr id="187" name="Google Shape;187;p34"/>
          <p:cNvSpPr txBox="1"/>
          <p:nvPr/>
        </p:nvSpPr>
        <p:spPr>
          <a:xfrm>
            <a:off x="639762" y="2468562"/>
            <a:ext cx="7772400" cy="36600"/>
          </a:xfrm>
          <a:prstGeom prst="rect">
            <a:avLst/>
          </a:prstGeom>
          <a:solidFill>
            <a:srgbClr val="2C75A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300" b="0" i="0" u="none">
              <a:solidFill>
                <a:srgbClr val="57585B"/>
              </a:solidFill>
              <a:latin typeface="Helvetica Neue"/>
              <a:ea typeface="Helvetica Neue"/>
              <a:cs typeface="Helvetica Neue"/>
              <a:sym typeface="Helvetica Neue"/>
            </a:endParaRPr>
          </a:p>
        </p:txBody>
      </p:sp>
      <p:sp>
        <p:nvSpPr>
          <p:cNvPr id="188" name="Google Shape;188;p34"/>
          <p:cNvSpPr txBox="1"/>
          <p:nvPr/>
        </p:nvSpPr>
        <p:spPr>
          <a:xfrm>
            <a:off x="639762" y="1882775"/>
            <a:ext cx="7772400" cy="5541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58595B"/>
              </a:buClr>
              <a:buSzPts val="3600"/>
              <a:buFont typeface="Helvetica Neue"/>
              <a:buNone/>
            </a:pPr>
            <a:r>
              <a:rPr lang="en" sz="3600" b="1" i="0" u="none">
                <a:solidFill>
                  <a:srgbClr val="58595B"/>
                </a:solidFill>
                <a:latin typeface="Helvetica Neue"/>
                <a:ea typeface="Helvetica Neue"/>
                <a:cs typeface="Helvetica Neue"/>
                <a:sym typeface="Helvetica Neue"/>
              </a:rPr>
              <a:t>Thank You</a:t>
            </a:r>
            <a:endParaRPr/>
          </a:p>
        </p:txBody>
      </p:sp>
      <p:sp>
        <p:nvSpPr>
          <p:cNvPr id="189" name="Google Shape;189;p34"/>
          <p:cNvSpPr txBox="1"/>
          <p:nvPr/>
        </p:nvSpPr>
        <p:spPr>
          <a:xfrm>
            <a:off x="639762" y="1882775"/>
            <a:ext cx="7772400" cy="5541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58595B"/>
              </a:buClr>
              <a:buSzPts val="3600"/>
              <a:buFont typeface="Helvetica Neue"/>
              <a:buNone/>
            </a:pPr>
            <a:r>
              <a:rPr lang="en" sz="3600" b="1" i="0" u="none">
                <a:solidFill>
                  <a:srgbClr val="58595B"/>
                </a:solidFill>
                <a:latin typeface="Helvetica Neue"/>
                <a:ea typeface="Helvetica Neue"/>
                <a:cs typeface="Helvetica Neue"/>
                <a:sym typeface="Helvetica Neue"/>
              </a:rPr>
              <a:t>Thank You</a:t>
            </a:r>
            <a:endParaRPr/>
          </a:p>
        </p:txBody>
      </p:sp>
      <p:sp>
        <p:nvSpPr>
          <p:cNvPr id="190" name="Google Shape;190;p34"/>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2pPr>
            <a:lvl3pPr marR="0" lvl="2"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3pPr>
            <a:lvl4pPr marR="0" lvl="3"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4pPr>
            <a:lvl5pPr marR="0" lvl="4"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5pPr>
            <a:lvl6pPr marR="0" lvl="5"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6pPr>
            <a:lvl7pPr marR="0" lvl="6"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7pPr>
            <a:lvl8pPr marR="0" lvl="7"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8pPr>
            <a:lvl9pPr marR="0" lvl="8" algn="l" rtl="0">
              <a:lnSpc>
                <a:spcPct val="90000"/>
              </a:lnSpc>
              <a:spcBef>
                <a:spcPts val="0"/>
              </a:spcBef>
              <a:spcAft>
                <a:spcPts val="0"/>
              </a:spcAft>
              <a:buClr>
                <a:srgbClr val="58595B"/>
              </a:buClr>
              <a:buSzPts val="2800"/>
              <a:buFont typeface="Helvetica Neue"/>
              <a:buNone/>
              <a:defRPr sz="2800" b="1" i="0" u="none" strike="noStrike" cap="none">
                <a:solidFill>
                  <a:srgbClr val="58595B"/>
                </a:solidFill>
                <a:latin typeface="Helvetica Neue"/>
                <a:ea typeface="Helvetica Neue"/>
                <a:cs typeface="Helvetica Neue"/>
                <a:sym typeface="Helvetica Neue"/>
              </a:defRPr>
            </a:lvl9pPr>
          </a:lstStyle>
          <a:p>
            <a:endParaRPr/>
          </a:p>
        </p:txBody>
      </p:sp>
      <p:sp>
        <p:nvSpPr>
          <p:cNvPr id="191" name="Google Shape;191;p34"/>
          <p:cNvSpPr txBox="1">
            <a:spLocks noGrp="1"/>
          </p:cNvSpPr>
          <p:nvPr>
            <p:ph type="body" idx="1"/>
          </p:nvPr>
        </p:nvSpPr>
        <p:spPr>
          <a:xfrm>
            <a:off x="457200" y="1200150"/>
            <a:ext cx="8229600" cy="3943200"/>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1pPr>
            <a:lvl2pPr marL="914400" marR="0" lvl="1"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2pPr>
            <a:lvl3pPr marL="1371600" marR="0" lvl="2"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3pPr>
            <a:lvl4pPr marL="1828800" marR="0" lvl="3"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4pPr>
            <a:lvl5pPr marL="2286000" marR="0" lvl="4"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5pPr>
            <a:lvl6pPr marL="2743200" marR="0" lvl="5" indent="-228600" algn="l" rtl="0">
              <a:lnSpc>
                <a:spcPct val="90000"/>
              </a:lnSpc>
              <a:spcBef>
                <a:spcPts val="700"/>
              </a:spcBef>
              <a:spcAft>
                <a:spcPts val="0"/>
              </a:spcAft>
              <a:buClr>
                <a:srgbClr val="58595B"/>
              </a:buClr>
              <a:buSzPts val="1400"/>
              <a:buFont typeface="Arial"/>
              <a:buNone/>
              <a:defRPr sz="1400" b="0" i="0" u="none" strike="noStrike" cap="none">
                <a:solidFill>
                  <a:srgbClr val="58595B"/>
                </a:solidFill>
                <a:latin typeface="Helvetica Neue"/>
                <a:ea typeface="Helvetica Neue"/>
                <a:cs typeface="Helvetica Neue"/>
                <a:sym typeface="Helvetica Neue"/>
              </a:defRPr>
            </a:lvl6pPr>
            <a:lvl7pPr marL="3200400" marR="0" lvl="6"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7pPr>
            <a:lvl8pPr marL="3657600" marR="0" lvl="7"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8pPr>
            <a:lvl9pPr marL="4114800" marR="0" lvl="8" indent="-317500" algn="l" rtl="0">
              <a:lnSpc>
                <a:spcPct val="90000"/>
              </a:lnSpc>
              <a:spcBef>
                <a:spcPts val="700"/>
              </a:spcBef>
              <a:spcAft>
                <a:spcPts val="0"/>
              </a:spcAft>
              <a:buClr>
                <a:srgbClr val="58595B"/>
              </a:buClr>
              <a:buSzPts val="1400"/>
              <a:buFont typeface="Arial"/>
              <a:buChar char="•"/>
              <a:defRPr sz="1400" b="0" i="0" u="none" strike="noStrike" cap="none">
                <a:solidFill>
                  <a:srgbClr val="58595B"/>
                </a:solidFill>
                <a:latin typeface="Helvetica Neue"/>
                <a:ea typeface="Helvetica Neue"/>
                <a:cs typeface="Helvetica Neue"/>
                <a:sym typeface="Helvetica Neue"/>
              </a:defRPr>
            </a:lvl9pPr>
          </a:lstStyle>
          <a:p>
            <a:endParaRPr/>
          </a:p>
        </p:txBody>
      </p:sp>
      <p:sp>
        <p:nvSpPr>
          <p:cNvPr id="192" name="Google Shape;192;p34"/>
          <p:cNvSpPr txBox="1">
            <a:spLocks noGrp="1"/>
          </p:cNvSpPr>
          <p:nvPr>
            <p:ph type="sldNum" idx="12"/>
          </p:nvPr>
        </p:nvSpPr>
        <p:spPr>
          <a:xfrm>
            <a:off x="8686800" y="4754562"/>
            <a:ext cx="126900" cy="123000"/>
          </a:xfrm>
          <a:prstGeom prst="rect">
            <a:avLst/>
          </a:prstGeom>
          <a:noFill/>
          <a:ln>
            <a:noFill/>
          </a:ln>
        </p:spPr>
        <p:txBody>
          <a:bodyPr spcFirstLastPara="1" wrap="square" lIns="0" tIns="0" rIns="0" bIns="0" anchor="t" anchorCtr="0">
            <a:spAutoFit/>
          </a:bodyPr>
          <a:lstStyle>
            <a:lvl1pPr marL="0" marR="0" lvl="0"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accent2"/>
              </a:buClr>
              <a:buSzPts val="800"/>
              <a:buFont typeface="Helvetica Neue"/>
              <a:buNone/>
              <a:defRPr sz="800" b="0" i="0" u="none">
                <a:solidFill>
                  <a:schemeClr val="accent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726200" y="3765424"/>
            <a:ext cx="7612200" cy="80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58595B"/>
              </a:buClr>
              <a:buSzPts val="1300"/>
              <a:buNone/>
            </a:pPr>
            <a:r>
              <a:rPr lang="en" sz="1600" b="0" i="0" u="none">
                <a:solidFill>
                  <a:srgbClr val="58595B"/>
                </a:solidFill>
                <a:latin typeface="Helvetica Neue"/>
                <a:ea typeface="Helvetica Neue"/>
                <a:cs typeface="Helvetica Neue"/>
                <a:sym typeface="Helvetica Neue"/>
              </a:rPr>
              <a:t> </a:t>
            </a:r>
            <a:r>
              <a:rPr lang="en" sz="1600"/>
              <a:t>Group Member</a:t>
            </a:r>
            <a:r>
              <a:rPr lang="en" sz="1600" b="0" i="0" u="none">
                <a:solidFill>
                  <a:srgbClr val="58595B"/>
                </a:solidFill>
                <a:latin typeface="Helvetica Neue"/>
                <a:ea typeface="Helvetica Neue"/>
                <a:cs typeface="Helvetica Neue"/>
                <a:sym typeface="Helvetica Neue"/>
              </a:rPr>
              <a:t>:</a:t>
            </a:r>
            <a:endParaRPr sz="1500"/>
          </a:p>
          <a:p>
            <a:pPr marL="0" lvl="0" indent="0" algn="ctr" rtl="0">
              <a:lnSpc>
                <a:spcPct val="100000"/>
              </a:lnSpc>
              <a:spcBef>
                <a:spcPts val="700"/>
              </a:spcBef>
              <a:spcAft>
                <a:spcPts val="0"/>
              </a:spcAft>
              <a:buClr>
                <a:srgbClr val="58595B"/>
              </a:buClr>
              <a:buSzPts val="1400"/>
              <a:buNone/>
            </a:pPr>
            <a:r>
              <a:rPr lang="en" sz="1700" b="1"/>
              <a:t>Hung-yu Chen, Yue Yang, Zhiqi Ma, Zhihan Chen</a:t>
            </a:r>
            <a:endParaRPr sz="1500"/>
          </a:p>
        </p:txBody>
      </p:sp>
      <p:sp>
        <p:nvSpPr>
          <p:cNvPr id="200" name="Google Shape;200;p36"/>
          <p:cNvSpPr txBox="1"/>
          <p:nvPr/>
        </p:nvSpPr>
        <p:spPr>
          <a:xfrm>
            <a:off x="685800" y="1871000"/>
            <a:ext cx="7772400" cy="1092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58595B"/>
              </a:buClr>
              <a:buSzPts val="3200"/>
              <a:buFont typeface="Helvetica Neue"/>
              <a:buNone/>
            </a:pPr>
            <a:r>
              <a:rPr lang="en" sz="3200" b="1">
                <a:solidFill>
                  <a:srgbClr val="58595B"/>
                </a:solidFill>
                <a:latin typeface="Helvetica Neue"/>
                <a:ea typeface="Helvetica Neue"/>
                <a:cs typeface="Helvetica Neue"/>
                <a:sym typeface="Helvetica Neue"/>
              </a:rPr>
              <a:t>A New Mathematical Model of </a:t>
            </a:r>
            <a:endParaRPr sz="3200" b="1">
              <a:solidFill>
                <a:srgbClr val="58595B"/>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58595B"/>
              </a:buClr>
              <a:buSzPts val="3200"/>
              <a:buFont typeface="Helvetica Neue"/>
              <a:buNone/>
            </a:pPr>
            <a:r>
              <a:rPr lang="en" sz="3200" b="1">
                <a:solidFill>
                  <a:srgbClr val="58595B"/>
                </a:solidFill>
                <a:latin typeface="Helvetica Neue"/>
                <a:ea typeface="Helvetica Neue"/>
                <a:cs typeface="Helvetica Neue"/>
                <a:sym typeface="Helvetica Neue"/>
              </a:rPr>
              <a:t>‘‘Gone with the Wind’’ </a:t>
            </a:r>
            <a:endParaRPr/>
          </a:p>
        </p:txBody>
      </p:sp>
      <p:sp>
        <p:nvSpPr>
          <p:cNvPr id="201" name="Google Shape;201;p36"/>
          <p:cNvSpPr txBox="1"/>
          <p:nvPr/>
        </p:nvSpPr>
        <p:spPr>
          <a:xfrm>
            <a:off x="646100" y="3120125"/>
            <a:ext cx="7772400" cy="645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58595B"/>
              </a:buClr>
              <a:buSzPts val="3200"/>
              <a:buFont typeface="Helvetica Neue"/>
              <a:buNone/>
            </a:pPr>
            <a:r>
              <a:rPr lang="en" sz="1600">
                <a:solidFill>
                  <a:srgbClr val="58595B"/>
                </a:solidFill>
                <a:latin typeface="Helvetica Neue"/>
                <a:ea typeface="Helvetica Neue"/>
                <a:cs typeface="Helvetica Neue"/>
                <a:sym typeface="Helvetica Neue"/>
              </a:rPr>
              <a:t>MATH 142 Project</a:t>
            </a:r>
            <a:endParaRPr sz="1600">
              <a:solidFill>
                <a:srgbClr val="58595B"/>
              </a:solidFill>
              <a:latin typeface="Helvetica Neue"/>
              <a:ea typeface="Helvetica Neue"/>
              <a:cs typeface="Helvetica Neue"/>
              <a:sym typeface="Helvetica Neue"/>
            </a:endParaRPr>
          </a:p>
        </p:txBody>
      </p:sp>
      <p:pic>
        <p:nvPicPr>
          <p:cNvPr id="202" name="Google Shape;202;p36"/>
          <p:cNvPicPr preferRelativeResize="0"/>
          <p:nvPr/>
        </p:nvPicPr>
        <p:blipFill rotWithShape="1">
          <a:blip r:embed="rId3">
            <a:alphaModFix/>
          </a:blip>
          <a:srcRect t="4343" r="3006" b="21029"/>
          <a:stretch/>
        </p:blipFill>
        <p:spPr>
          <a:xfrm>
            <a:off x="1291500" y="180875"/>
            <a:ext cx="2857498" cy="1533299"/>
          </a:xfrm>
          <a:prstGeom prst="rect">
            <a:avLst/>
          </a:prstGeom>
          <a:noFill/>
          <a:ln>
            <a:noFill/>
          </a:ln>
        </p:spPr>
      </p:pic>
      <p:pic>
        <p:nvPicPr>
          <p:cNvPr id="203" name="Google Shape;203;p36"/>
          <p:cNvPicPr preferRelativeResize="0"/>
          <p:nvPr/>
        </p:nvPicPr>
        <p:blipFill rotWithShape="1">
          <a:blip r:embed="rId4">
            <a:alphaModFix/>
          </a:blip>
          <a:srcRect b="25876"/>
          <a:stretch/>
        </p:blipFill>
        <p:spPr>
          <a:xfrm>
            <a:off x="4705300" y="180875"/>
            <a:ext cx="3126527" cy="1533300"/>
          </a:xfrm>
          <a:prstGeom prst="rect">
            <a:avLst/>
          </a:prstGeom>
          <a:noFill/>
          <a:ln>
            <a:noFill/>
          </a:ln>
        </p:spPr>
      </p:pic>
      <p:sp>
        <p:nvSpPr>
          <p:cNvPr id="204" name="Google Shape;204;p36"/>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a:t>
            </a:fld>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sp>
        <p:nvSpPr>
          <p:cNvPr id="351" name="Google Shape;351;p45"/>
          <p:cNvSpPr txBox="1"/>
          <p:nvPr/>
        </p:nvSpPr>
        <p:spPr>
          <a:xfrm>
            <a:off x="507150" y="858463"/>
            <a:ext cx="7905000" cy="648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latin typeface="Helvetica Neue"/>
                <a:ea typeface="Helvetica Neue"/>
                <a:cs typeface="Helvetica Neue"/>
                <a:sym typeface="Helvetica Neue"/>
              </a:rPr>
              <a:t>Limitation 1: Did not give the code for phase portraits and trajectories. </a:t>
            </a:r>
            <a:endParaRPr b="1">
              <a:solidFill>
                <a:srgbClr val="1F5D8B"/>
              </a:solidFill>
              <a:latin typeface="Helvetica Neue"/>
              <a:ea typeface="Helvetica Neue"/>
              <a:cs typeface="Helvetica Neue"/>
              <a:sym typeface="Helvetica Neue"/>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latin typeface="Helvetica Neue"/>
                <a:ea typeface="Helvetica Neue"/>
                <a:cs typeface="Helvetica Neue"/>
                <a:sym typeface="Helvetica Neue"/>
              </a:rPr>
              <a:t>Improvement 1: </a:t>
            </a:r>
            <a:endParaRPr b="1">
              <a:solidFill>
                <a:srgbClr val="1F5D8B"/>
              </a:solidFill>
              <a:latin typeface="Helvetica Neue"/>
              <a:ea typeface="Helvetica Neue"/>
              <a:cs typeface="Helvetica Neue"/>
              <a:sym typeface="Helvetica Neue"/>
            </a:endParaRPr>
          </a:p>
        </p:txBody>
      </p:sp>
      <p:pic>
        <p:nvPicPr>
          <p:cNvPr id="352" name="Google Shape;352;p45"/>
          <p:cNvPicPr preferRelativeResize="0"/>
          <p:nvPr/>
        </p:nvPicPr>
        <p:blipFill>
          <a:blip r:embed="rId3">
            <a:alphaModFix/>
          </a:blip>
          <a:stretch>
            <a:fillRect/>
          </a:stretch>
        </p:blipFill>
        <p:spPr>
          <a:xfrm>
            <a:off x="612513" y="1578036"/>
            <a:ext cx="7826875" cy="2973126"/>
          </a:xfrm>
          <a:prstGeom prst="rect">
            <a:avLst/>
          </a:prstGeom>
          <a:noFill/>
          <a:ln>
            <a:noFill/>
          </a:ln>
        </p:spPr>
      </p:pic>
      <p:sp>
        <p:nvSpPr>
          <p:cNvPr id="353" name="Google Shape;353;p45"/>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10</a:t>
            </a:fld>
            <a:endParaRPr/>
          </a:p>
        </p:txBody>
      </p:sp>
      <p:sp>
        <p:nvSpPr>
          <p:cNvPr id="355" name="Google Shape;355;p45"/>
          <p:cNvSpPr txBox="1"/>
          <p:nvPr/>
        </p:nvSpPr>
        <p:spPr>
          <a:xfrm>
            <a:off x="6606300" y="1230917"/>
            <a:ext cx="20805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58595B"/>
                </a:solidFill>
                <a:latin typeface="Helvetica Neue"/>
                <a:ea typeface="Helvetica Neue"/>
                <a:cs typeface="Helvetica Neue"/>
                <a:sym typeface="Helvetica Neue"/>
              </a:rPr>
              <a:t>Plot by our code </a:t>
            </a:r>
            <a:r>
              <a:rPr lang="en" dirty="0">
                <a:solidFill>
                  <a:srgbClr val="58595B"/>
                </a:solidFill>
                <a:latin typeface="Helvetica Neue"/>
                <a:ea typeface="Helvetica Neue"/>
                <a:cs typeface="Helvetica Neue"/>
                <a:sym typeface="Helvetica Neue"/>
              </a:rPr>
              <a:t>👇</a:t>
            </a:r>
            <a:endParaRPr dirty="0">
              <a:solidFill>
                <a:srgbClr val="58595B"/>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sp>
        <p:nvSpPr>
          <p:cNvPr id="361" name="Google Shape;361;p46"/>
          <p:cNvSpPr txBox="1"/>
          <p:nvPr/>
        </p:nvSpPr>
        <p:spPr>
          <a:xfrm>
            <a:off x="507150" y="858463"/>
            <a:ext cx="7905000" cy="648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dirty="0">
                <a:solidFill>
                  <a:srgbClr val="1F5D8B"/>
                </a:solidFill>
                <a:latin typeface="Helvetica Neue"/>
                <a:ea typeface="Helvetica Neue"/>
                <a:cs typeface="Helvetica Neue"/>
                <a:sym typeface="Helvetica Neue"/>
              </a:rPr>
              <a:t>Limitation 1: Did not give the code for plotting phase portraits and trajectories. </a:t>
            </a:r>
            <a:endParaRPr b="1" dirty="0">
              <a:solidFill>
                <a:srgbClr val="1F5D8B"/>
              </a:solidFill>
              <a:latin typeface="Helvetica Neue"/>
              <a:ea typeface="Helvetica Neue"/>
              <a:cs typeface="Helvetica Neue"/>
              <a:sym typeface="Helvetica Neue"/>
            </a:endParaRPr>
          </a:p>
          <a:p>
            <a:pPr marL="457200" marR="0" lvl="0" indent="-317500" algn="l" rtl="0">
              <a:lnSpc>
                <a:spcPct val="115000"/>
              </a:lnSpc>
              <a:spcBef>
                <a:spcPts val="0"/>
              </a:spcBef>
              <a:spcAft>
                <a:spcPts val="0"/>
              </a:spcAft>
              <a:buClr>
                <a:srgbClr val="1F5D8B"/>
              </a:buClr>
              <a:buSzPts val="1400"/>
              <a:buFont typeface="Helvetica Neue"/>
              <a:buChar char="●"/>
            </a:pPr>
            <a:r>
              <a:rPr lang="en" b="1" dirty="0">
                <a:solidFill>
                  <a:srgbClr val="1F5D8B"/>
                </a:solidFill>
                <a:latin typeface="Helvetica Neue"/>
                <a:ea typeface="Helvetica Neue"/>
                <a:cs typeface="Helvetica Neue"/>
                <a:sym typeface="Helvetica Neue"/>
              </a:rPr>
              <a:t>Improvement 1: </a:t>
            </a:r>
            <a:endParaRPr b="1" dirty="0">
              <a:solidFill>
                <a:srgbClr val="1F5D8B"/>
              </a:solidFill>
              <a:latin typeface="Helvetica Neue"/>
              <a:ea typeface="Helvetica Neue"/>
              <a:cs typeface="Helvetica Neue"/>
              <a:sym typeface="Helvetica Neue"/>
            </a:endParaRPr>
          </a:p>
        </p:txBody>
      </p:sp>
      <p:sp>
        <p:nvSpPr>
          <p:cNvPr id="362" name="Google Shape;362;p46"/>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46"/>
          <p:cNvPicPr preferRelativeResize="0"/>
          <p:nvPr/>
        </p:nvPicPr>
        <p:blipFill>
          <a:blip r:embed="rId3">
            <a:alphaModFix/>
          </a:blip>
          <a:stretch>
            <a:fillRect/>
          </a:stretch>
        </p:blipFill>
        <p:spPr>
          <a:xfrm>
            <a:off x="947637" y="1530316"/>
            <a:ext cx="7156649" cy="3371888"/>
          </a:xfrm>
          <a:prstGeom prst="rect">
            <a:avLst/>
          </a:prstGeom>
          <a:noFill/>
          <a:ln>
            <a:noFill/>
          </a:ln>
        </p:spPr>
      </p:pic>
      <p:sp>
        <p:nvSpPr>
          <p:cNvPr id="364" name="Google Shape;364;p46"/>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11</a:t>
            </a:fld>
            <a:endParaRPr/>
          </a:p>
        </p:txBody>
      </p:sp>
      <p:sp>
        <p:nvSpPr>
          <p:cNvPr id="365" name="Google Shape;365;p46"/>
          <p:cNvSpPr txBox="1"/>
          <p:nvPr/>
        </p:nvSpPr>
        <p:spPr>
          <a:xfrm>
            <a:off x="6122300" y="1201687"/>
            <a:ext cx="217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58595B"/>
                </a:solidFill>
                <a:latin typeface="Helvetica Neue"/>
                <a:ea typeface="Helvetica Neue"/>
                <a:cs typeface="Helvetica Neue"/>
                <a:sym typeface="Helvetica Neue"/>
              </a:rPr>
              <a:t>Plot from the paper</a:t>
            </a:r>
            <a:r>
              <a:rPr lang="en" dirty="0">
                <a:solidFill>
                  <a:srgbClr val="58595B"/>
                </a:solidFill>
                <a:latin typeface="Helvetica Neue"/>
                <a:ea typeface="Helvetica Neue"/>
                <a:cs typeface="Helvetica Neue"/>
                <a:sym typeface="Helvetica Neue"/>
              </a:rPr>
              <a:t>👇</a:t>
            </a:r>
            <a:endParaRPr dirty="0">
              <a:solidFill>
                <a:srgbClr val="58595B"/>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7"/>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sp>
        <p:nvSpPr>
          <p:cNvPr id="371" name="Google Shape;371;p47"/>
          <p:cNvSpPr txBox="1">
            <a:spLocks noGrp="1"/>
          </p:cNvSpPr>
          <p:nvPr>
            <p:ph type="body" idx="1"/>
          </p:nvPr>
        </p:nvSpPr>
        <p:spPr>
          <a:xfrm>
            <a:off x="639750" y="956750"/>
            <a:ext cx="7772400" cy="33168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2: Lack of important plots in the movie</a:t>
            </a:r>
            <a:endParaRPr b="1">
              <a:solidFill>
                <a:srgbClr val="1F5D8B"/>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The authors use 12 scenes in their model’s plot as a reference.</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2: </a:t>
            </a:r>
            <a:endParaRPr b="1">
              <a:solidFill>
                <a:srgbClr val="1F5D8B"/>
              </a:solidFill>
            </a:endParaRPr>
          </a:p>
          <a:p>
            <a:pPr marL="0" lvl="0" indent="457200" algn="l" rtl="0">
              <a:lnSpc>
                <a:spcPct val="115000"/>
              </a:lnSpc>
              <a:spcBef>
                <a:spcPts val="0"/>
              </a:spcBef>
              <a:spcAft>
                <a:spcPts val="0"/>
              </a:spcAft>
              <a:buNone/>
            </a:pPr>
            <a:r>
              <a:rPr lang="en" sz="1300" b="1">
                <a:solidFill>
                  <a:srgbClr val="6E6E6E"/>
                </a:solidFill>
              </a:rPr>
              <a:t>Plots we’ve added:</a:t>
            </a:r>
            <a:endParaRPr b="1">
              <a:solidFill>
                <a:srgbClr val="1F5D8B"/>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S.6.5: Scarlett is grateful that Rhett rescued her from the Yankees, especially if we consider the hardship of this escape.</a:t>
            </a:r>
            <a:endParaRPr sz="1300">
              <a:solidFill>
                <a:srgbClr val="6E6E6E"/>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S.7.5: Scarlett marries Frank after her visit with Rhett in the jail. Frank dies in a subsequent incident some times later, and Scarlett is again widowed.</a:t>
            </a:r>
            <a:endParaRPr sz="1300">
              <a:solidFill>
                <a:srgbClr val="6E6E6E"/>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S.10+: </a:t>
            </a:r>
            <a:endParaRPr sz="1300">
              <a:solidFill>
                <a:srgbClr val="6E6E6E"/>
              </a:solidFill>
            </a:endParaRPr>
          </a:p>
          <a:p>
            <a:pPr marL="822960" marR="0" lvl="1" indent="-128270" algn="l" rtl="0">
              <a:lnSpc>
                <a:spcPct val="115000"/>
              </a:lnSpc>
              <a:spcBef>
                <a:spcPts val="0"/>
              </a:spcBef>
              <a:spcAft>
                <a:spcPts val="0"/>
              </a:spcAft>
              <a:buClr>
                <a:srgbClr val="58595B"/>
              </a:buClr>
              <a:buSzPts val="1300"/>
              <a:buChar char="○"/>
            </a:pPr>
            <a:r>
              <a:rPr lang="en" sz="1300">
                <a:solidFill>
                  <a:srgbClr val="6E6E6E"/>
                </a:solidFill>
              </a:rPr>
              <a:t>There is an ‘argument’ between Scarlett and Rhett. </a:t>
            </a:r>
            <a:endParaRPr sz="1300">
              <a:solidFill>
                <a:srgbClr val="6E6E6E"/>
              </a:solidFill>
            </a:endParaRPr>
          </a:p>
          <a:p>
            <a:pPr marL="822960" marR="0" lvl="1" indent="-128270" algn="l" rtl="0">
              <a:lnSpc>
                <a:spcPct val="115000"/>
              </a:lnSpc>
              <a:spcBef>
                <a:spcPts val="0"/>
              </a:spcBef>
              <a:spcAft>
                <a:spcPts val="0"/>
              </a:spcAft>
              <a:buClr>
                <a:srgbClr val="58595B"/>
              </a:buClr>
              <a:buSzPts val="1300"/>
              <a:buChar char="○"/>
            </a:pPr>
            <a:r>
              <a:rPr lang="en" sz="1300">
                <a:solidFill>
                  <a:srgbClr val="6E6E6E"/>
                </a:solidFill>
              </a:rPr>
              <a:t>One day, Scarlett comforts Ashley after he expresses his desire to return to a simpler life. Ashley's sister, India, overhears this, and spreads the rumor that Scarlett seduced a married man and dishonors her, leading to Rhett’s embarrassment and anger.</a:t>
            </a:r>
            <a:endParaRPr sz="1300">
              <a:solidFill>
                <a:srgbClr val="6E6E6E"/>
              </a:solidFill>
            </a:endParaRPr>
          </a:p>
          <a:p>
            <a:pPr marL="0" lvl="0" indent="0" algn="l" rtl="0">
              <a:lnSpc>
                <a:spcPct val="95000"/>
              </a:lnSpc>
              <a:spcBef>
                <a:spcPts val="700"/>
              </a:spcBef>
              <a:spcAft>
                <a:spcPts val="0"/>
              </a:spcAft>
              <a:buNone/>
            </a:pPr>
            <a:endParaRPr sz="1300"/>
          </a:p>
        </p:txBody>
      </p:sp>
      <p:sp>
        <p:nvSpPr>
          <p:cNvPr id="372" name="Google Shape;372;p47"/>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12</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sp>
        <p:nvSpPr>
          <p:cNvPr id="379" name="Google Shape;379;p48"/>
          <p:cNvSpPr txBox="1">
            <a:spLocks noGrp="1"/>
          </p:cNvSpPr>
          <p:nvPr>
            <p:ph type="body" idx="1"/>
          </p:nvPr>
        </p:nvSpPr>
        <p:spPr>
          <a:xfrm>
            <a:off x="639750" y="956750"/>
            <a:ext cx="7772400" cy="13860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a:t>
            </a:r>
            <a:endParaRPr b="1">
              <a:solidFill>
                <a:srgbClr val="1F5D8B"/>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Assign reasonable values to Ai and 𝝀i to the old model</a:t>
            </a:r>
            <a:endParaRPr sz="1300">
              <a:solidFill>
                <a:srgbClr val="6E6E6E"/>
              </a:solidFill>
            </a:endParaRPr>
          </a:p>
          <a:p>
            <a:pPr marL="628650" marR="0" lvl="0" indent="-165100" algn="l" rtl="0">
              <a:lnSpc>
                <a:spcPct val="115000"/>
              </a:lnSpc>
              <a:spcBef>
                <a:spcPts val="0"/>
              </a:spcBef>
              <a:spcAft>
                <a:spcPts val="0"/>
              </a:spcAft>
              <a:buClr>
                <a:srgbClr val="58595B"/>
              </a:buClr>
              <a:buSzPts val="1300"/>
              <a:buChar char="•"/>
            </a:pPr>
            <a:r>
              <a:rPr lang="en" sz="1300">
                <a:solidFill>
                  <a:srgbClr val="6E6E6E"/>
                </a:solidFill>
              </a:rPr>
              <a:t>Based the new sets of pivotal scenes, we separated the scenes into 7 parts</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Each part with different 𝝀, which leads to different A1 and A2 (explained later)</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Assign new components to A1 and A2</a:t>
            </a:r>
            <a:endParaRPr sz="1300"/>
          </a:p>
        </p:txBody>
      </p:sp>
      <p:sp>
        <p:nvSpPr>
          <p:cNvPr id="380" name="Google Shape;380;p48"/>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48"/>
          <p:cNvPicPr preferRelativeResize="0"/>
          <p:nvPr/>
        </p:nvPicPr>
        <p:blipFill rotWithShape="1">
          <a:blip r:embed="rId3">
            <a:alphaModFix/>
          </a:blip>
          <a:srcRect r="20748" b="87999"/>
          <a:stretch/>
        </p:blipFill>
        <p:spPr>
          <a:xfrm>
            <a:off x="2248025" y="2461025"/>
            <a:ext cx="2966026" cy="303525"/>
          </a:xfrm>
          <a:prstGeom prst="rect">
            <a:avLst/>
          </a:prstGeom>
          <a:noFill/>
          <a:ln>
            <a:noFill/>
          </a:ln>
        </p:spPr>
      </p:pic>
      <p:pic>
        <p:nvPicPr>
          <p:cNvPr id="382" name="Google Shape;382;p48"/>
          <p:cNvPicPr preferRelativeResize="0"/>
          <p:nvPr/>
        </p:nvPicPr>
        <p:blipFill rotWithShape="1">
          <a:blip r:embed="rId4">
            <a:alphaModFix/>
          </a:blip>
          <a:srcRect r="20089" b="90441"/>
          <a:stretch/>
        </p:blipFill>
        <p:spPr>
          <a:xfrm>
            <a:off x="5526175" y="2430988"/>
            <a:ext cx="2885975" cy="363600"/>
          </a:xfrm>
          <a:prstGeom prst="rect">
            <a:avLst/>
          </a:prstGeom>
          <a:noFill/>
          <a:ln>
            <a:noFill/>
          </a:ln>
        </p:spPr>
      </p:pic>
      <p:sp>
        <p:nvSpPr>
          <p:cNvPr id="383" name="Google Shape;383;p48"/>
          <p:cNvSpPr txBox="1">
            <a:spLocks noGrp="1"/>
          </p:cNvSpPr>
          <p:nvPr>
            <p:ph type="body" idx="1"/>
          </p:nvPr>
        </p:nvSpPr>
        <p:spPr>
          <a:xfrm>
            <a:off x="639750" y="2869013"/>
            <a:ext cx="7772400" cy="519900"/>
          </a:xfrm>
          <a:prstGeom prst="rect">
            <a:avLst/>
          </a:prstGeom>
        </p:spPr>
        <p:txBody>
          <a:bodyPr spcFirstLastPara="1" wrap="square" lIns="0" tIns="0" rIns="0" bIns="0" anchor="t" anchorCtr="0">
            <a:noAutofit/>
          </a:bodyPr>
          <a:lstStyle/>
          <a:p>
            <a:pPr marL="628650" marR="0" lvl="0" indent="-165100" algn="l" rtl="0">
              <a:lnSpc>
                <a:spcPct val="115000"/>
              </a:lnSpc>
              <a:spcBef>
                <a:spcPts val="0"/>
              </a:spcBef>
              <a:spcAft>
                <a:spcPts val="0"/>
              </a:spcAft>
              <a:buClr>
                <a:srgbClr val="0C0C0C"/>
              </a:buClr>
              <a:buSzPts val="1300"/>
              <a:buChar char="•"/>
            </a:pPr>
            <a:r>
              <a:rPr lang="en" sz="1300" b="1">
                <a:solidFill>
                  <a:srgbClr val="0C0C0C"/>
                </a:solidFill>
              </a:rPr>
              <a:t>Old model:</a:t>
            </a:r>
            <a:endParaRPr sz="1300" b="1">
              <a:solidFill>
                <a:srgbClr val="0C0C0C"/>
              </a:solidFill>
            </a:endParaRPr>
          </a:p>
          <a:p>
            <a:pPr marL="0" lvl="0" indent="0" algn="l" rtl="0">
              <a:lnSpc>
                <a:spcPct val="95000"/>
              </a:lnSpc>
              <a:spcBef>
                <a:spcPts val="700"/>
              </a:spcBef>
              <a:spcAft>
                <a:spcPts val="0"/>
              </a:spcAft>
              <a:buNone/>
            </a:pPr>
            <a:endParaRPr sz="1300"/>
          </a:p>
        </p:txBody>
      </p:sp>
      <p:pic>
        <p:nvPicPr>
          <p:cNvPr id="384" name="Google Shape;384;p48"/>
          <p:cNvPicPr preferRelativeResize="0"/>
          <p:nvPr/>
        </p:nvPicPr>
        <p:blipFill rotWithShape="1">
          <a:blip r:embed="rId3">
            <a:alphaModFix/>
          </a:blip>
          <a:srcRect l="14802" t="10454" r="18128" b="74856"/>
          <a:stretch/>
        </p:blipFill>
        <p:spPr>
          <a:xfrm>
            <a:off x="2500600" y="2794575"/>
            <a:ext cx="2460886" cy="363600"/>
          </a:xfrm>
          <a:prstGeom prst="rect">
            <a:avLst/>
          </a:prstGeom>
          <a:noFill/>
          <a:ln>
            <a:noFill/>
          </a:ln>
        </p:spPr>
      </p:pic>
      <p:pic>
        <p:nvPicPr>
          <p:cNvPr id="385" name="Google Shape;385;p48"/>
          <p:cNvPicPr preferRelativeResize="0"/>
          <p:nvPr/>
        </p:nvPicPr>
        <p:blipFill rotWithShape="1">
          <a:blip r:embed="rId4">
            <a:alphaModFix/>
          </a:blip>
          <a:srcRect l="14093" t="7740" r="16205" b="81991"/>
          <a:stretch/>
        </p:blipFill>
        <p:spPr>
          <a:xfrm>
            <a:off x="5785750" y="2781075"/>
            <a:ext cx="2517325" cy="390599"/>
          </a:xfrm>
          <a:prstGeom prst="rect">
            <a:avLst/>
          </a:prstGeom>
          <a:noFill/>
          <a:ln>
            <a:noFill/>
          </a:ln>
        </p:spPr>
      </p:pic>
      <p:sp>
        <p:nvSpPr>
          <p:cNvPr id="386" name="Google Shape;386;p48"/>
          <p:cNvSpPr txBox="1">
            <a:spLocks noGrp="1"/>
          </p:cNvSpPr>
          <p:nvPr>
            <p:ph type="body" idx="1"/>
          </p:nvPr>
        </p:nvSpPr>
        <p:spPr>
          <a:xfrm>
            <a:off x="639750" y="3386363"/>
            <a:ext cx="7772400" cy="519900"/>
          </a:xfrm>
          <a:prstGeom prst="rect">
            <a:avLst/>
          </a:prstGeom>
        </p:spPr>
        <p:txBody>
          <a:bodyPr spcFirstLastPara="1" wrap="square" lIns="0" tIns="0" rIns="0" bIns="0" anchor="t" anchorCtr="0">
            <a:noAutofit/>
          </a:bodyPr>
          <a:lstStyle/>
          <a:p>
            <a:pPr marL="628650" marR="0" lvl="0" indent="-165100" algn="l" rtl="0">
              <a:lnSpc>
                <a:spcPct val="115000"/>
              </a:lnSpc>
              <a:spcBef>
                <a:spcPts val="0"/>
              </a:spcBef>
              <a:spcAft>
                <a:spcPts val="0"/>
              </a:spcAft>
              <a:buClr>
                <a:srgbClr val="0C0C0C"/>
              </a:buClr>
              <a:buSzPts val="1300"/>
              <a:buChar char="•"/>
            </a:pPr>
            <a:r>
              <a:rPr lang="en" sz="1300" b="1">
                <a:solidFill>
                  <a:srgbClr val="0C0C0C"/>
                </a:solidFill>
              </a:rPr>
              <a:t>New model:</a:t>
            </a:r>
            <a:endParaRPr sz="1300" b="1">
              <a:solidFill>
                <a:srgbClr val="0C0C0C"/>
              </a:solidFill>
            </a:endParaRPr>
          </a:p>
          <a:p>
            <a:pPr marL="0" lvl="0" indent="0" algn="l" rtl="0">
              <a:lnSpc>
                <a:spcPct val="95000"/>
              </a:lnSpc>
              <a:spcBef>
                <a:spcPts val="700"/>
              </a:spcBef>
              <a:spcAft>
                <a:spcPts val="0"/>
              </a:spcAft>
              <a:buNone/>
            </a:pPr>
            <a:endParaRPr sz="1300"/>
          </a:p>
        </p:txBody>
      </p:sp>
      <p:pic>
        <p:nvPicPr>
          <p:cNvPr id="387" name="Google Shape;387;p48"/>
          <p:cNvPicPr preferRelativeResize="0"/>
          <p:nvPr/>
        </p:nvPicPr>
        <p:blipFill rotWithShape="1">
          <a:blip r:embed="rId3">
            <a:alphaModFix/>
          </a:blip>
          <a:srcRect l="15675" t="10538" r="20130" b="74499"/>
          <a:stretch/>
        </p:blipFill>
        <p:spPr>
          <a:xfrm>
            <a:off x="2576963" y="3340600"/>
            <a:ext cx="2308152" cy="363600"/>
          </a:xfrm>
          <a:prstGeom prst="rect">
            <a:avLst/>
          </a:prstGeom>
          <a:noFill/>
          <a:ln>
            <a:noFill/>
          </a:ln>
        </p:spPr>
      </p:pic>
      <p:pic>
        <p:nvPicPr>
          <p:cNvPr id="388" name="Google Shape;388;p48"/>
          <p:cNvPicPr preferRelativeResize="0"/>
          <p:nvPr/>
        </p:nvPicPr>
        <p:blipFill rotWithShape="1">
          <a:blip r:embed="rId3">
            <a:alphaModFix/>
          </a:blip>
          <a:srcRect l="14464" t="37717" b="50316"/>
          <a:stretch/>
        </p:blipFill>
        <p:spPr>
          <a:xfrm>
            <a:off x="2248038" y="3768525"/>
            <a:ext cx="2966026" cy="280401"/>
          </a:xfrm>
          <a:prstGeom prst="rect">
            <a:avLst/>
          </a:prstGeom>
          <a:noFill/>
          <a:ln>
            <a:noFill/>
          </a:ln>
        </p:spPr>
      </p:pic>
      <p:pic>
        <p:nvPicPr>
          <p:cNvPr id="389" name="Google Shape;389;p48"/>
          <p:cNvPicPr preferRelativeResize="0"/>
          <p:nvPr/>
        </p:nvPicPr>
        <p:blipFill rotWithShape="1">
          <a:blip r:embed="rId4">
            <a:alphaModFix/>
          </a:blip>
          <a:srcRect l="16380" t="49259" b="41182"/>
          <a:stretch/>
        </p:blipFill>
        <p:spPr>
          <a:xfrm>
            <a:off x="5534475" y="3726925"/>
            <a:ext cx="2966026" cy="357116"/>
          </a:xfrm>
          <a:prstGeom prst="rect">
            <a:avLst/>
          </a:prstGeom>
          <a:noFill/>
          <a:ln>
            <a:noFill/>
          </a:ln>
        </p:spPr>
      </p:pic>
      <p:pic>
        <p:nvPicPr>
          <p:cNvPr id="390" name="Google Shape;390;p48"/>
          <p:cNvPicPr preferRelativeResize="0"/>
          <p:nvPr/>
        </p:nvPicPr>
        <p:blipFill rotWithShape="1">
          <a:blip r:embed="rId4">
            <a:alphaModFix/>
          </a:blip>
          <a:srcRect l="14093" t="7740" r="16205" b="81991"/>
          <a:stretch/>
        </p:blipFill>
        <p:spPr>
          <a:xfrm>
            <a:off x="5785750" y="3327100"/>
            <a:ext cx="2517325" cy="390599"/>
          </a:xfrm>
          <a:prstGeom prst="rect">
            <a:avLst/>
          </a:prstGeom>
          <a:noFill/>
          <a:ln>
            <a:noFill/>
          </a:ln>
        </p:spPr>
      </p:pic>
      <p:pic>
        <p:nvPicPr>
          <p:cNvPr id="391" name="Google Shape;391;p48"/>
          <p:cNvPicPr preferRelativeResize="0"/>
          <p:nvPr/>
        </p:nvPicPr>
        <p:blipFill rotWithShape="1">
          <a:blip r:embed="rId3">
            <a:alphaModFix/>
          </a:blip>
          <a:srcRect l="17167" t="87144" r="26838"/>
          <a:stretch/>
        </p:blipFill>
        <p:spPr>
          <a:xfrm>
            <a:off x="2752988" y="4128875"/>
            <a:ext cx="1956095" cy="303525"/>
          </a:xfrm>
          <a:prstGeom prst="rect">
            <a:avLst/>
          </a:prstGeom>
          <a:noFill/>
          <a:ln>
            <a:noFill/>
          </a:ln>
        </p:spPr>
      </p:pic>
      <p:pic>
        <p:nvPicPr>
          <p:cNvPr id="392" name="Google Shape;392;p48"/>
          <p:cNvPicPr preferRelativeResize="0"/>
          <p:nvPr/>
        </p:nvPicPr>
        <p:blipFill rotWithShape="1">
          <a:blip r:embed="rId4">
            <a:alphaModFix/>
          </a:blip>
          <a:srcRect l="15873" t="92020" r="23098"/>
          <a:stretch/>
        </p:blipFill>
        <p:spPr>
          <a:xfrm>
            <a:off x="5999437" y="4140437"/>
            <a:ext cx="2036105" cy="280400"/>
          </a:xfrm>
          <a:prstGeom prst="rect">
            <a:avLst/>
          </a:prstGeom>
          <a:noFill/>
          <a:ln>
            <a:noFill/>
          </a:ln>
        </p:spPr>
      </p:pic>
      <p:sp>
        <p:nvSpPr>
          <p:cNvPr id="393" name="Google Shape;393;p48"/>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9"/>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399" name="Google Shape;399;p49"/>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Therefore, the ODE system is changed to: </a:t>
            </a:r>
            <a:endParaRPr sz="1300">
              <a:solidFill>
                <a:srgbClr val="6E6E6E"/>
              </a:solidFill>
            </a:endParaRPr>
          </a:p>
          <a:p>
            <a:pPr marL="0" lvl="0" indent="0" algn="l" rtl="0">
              <a:lnSpc>
                <a:spcPct val="95000"/>
              </a:lnSpc>
              <a:spcBef>
                <a:spcPts val="700"/>
              </a:spcBef>
              <a:spcAft>
                <a:spcPts val="0"/>
              </a:spcAft>
              <a:buNone/>
            </a:pPr>
            <a:endParaRPr sz="1300"/>
          </a:p>
        </p:txBody>
      </p:sp>
      <p:sp>
        <p:nvSpPr>
          <p:cNvPr id="402" name="Google Shape;402;p49"/>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14</a:t>
            </a:fld>
            <a:endParaRPr/>
          </a:p>
        </p:txBody>
      </p:sp>
      <p:pic>
        <p:nvPicPr>
          <p:cNvPr id="403" name="Google Shape;403;p49"/>
          <p:cNvPicPr preferRelativeResize="0"/>
          <p:nvPr/>
        </p:nvPicPr>
        <p:blipFill>
          <a:blip r:embed="rId3">
            <a:alphaModFix/>
          </a:blip>
          <a:stretch>
            <a:fillRect/>
          </a:stretch>
        </p:blipFill>
        <p:spPr>
          <a:xfrm>
            <a:off x="639749" y="1926525"/>
            <a:ext cx="7096550" cy="1896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09" name="Google Shape;409;p50"/>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0"/>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1: S.2 - S.6  </a:t>
            </a:r>
            <a:endParaRPr sz="1300">
              <a:solidFill>
                <a:srgbClr val="6E6E6E"/>
              </a:solidFill>
            </a:endParaRPr>
          </a:p>
          <a:p>
            <a:pPr marL="0" lvl="0" indent="0" algn="l" rtl="0">
              <a:lnSpc>
                <a:spcPct val="95000"/>
              </a:lnSpc>
              <a:spcBef>
                <a:spcPts val="700"/>
              </a:spcBef>
              <a:spcAft>
                <a:spcPts val="0"/>
              </a:spcAft>
              <a:buNone/>
            </a:pPr>
            <a:endParaRPr sz="1300"/>
          </a:p>
        </p:txBody>
      </p:sp>
      <p:sp>
        <p:nvSpPr>
          <p:cNvPr id="412" name="Google Shape;412;p50"/>
          <p:cNvSpPr txBox="1">
            <a:spLocks noGrp="1"/>
          </p:cNvSpPr>
          <p:nvPr>
            <p:ph type="body" idx="1"/>
          </p:nvPr>
        </p:nvSpPr>
        <p:spPr>
          <a:xfrm>
            <a:off x="685800" y="2883350"/>
            <a:ext cx="7772400" cy="519900"/>
          </a:xfrm>
          <a:prstGeom prst="rect">
            <a:avLst/>
          </a:prstGeom>
        </p:spPr>
        <p:txBody>
          <a:bodyPr spcFirstLastPara="1" wrap="square" lIns="0" tIns="0" rIns="0" bIns="0" anchor="t" anchorCtr="0">
            <a:spAutoFit/>
          </a:bodyPr>
          <a:lstStyle/>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2: S.6 - S.6.5</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413" name="Google Shape;413;p50"/>
          <p:cNvPicPr preferRelativeResize="0"/>
          <p:nvPr/>
        </p:nvPicPr>
        <p:blipFill>
          <a:blip r:embed="rId3">
            <a:alphaModFix/>
          </a:blip>
          <a:stretch>
            <a:fillRect/>
          </a:stretch>
        </p:blipFill>
        <p:spPr>
          <a:xfrm>
            <a:off x="4732573" y="1708975"/>
            <a:ext cx="4326626" cy="1015500"/>
          </a:xfrm>
          <a:prstGeom prst="rect">
            <a:avLst/>
          </a:prstGeom>
          <a:noFill/>
          <a:ln>
            <a:noFill/>
          </a:ln>
        </p:spPr>
      </p:pic>
      <p:pic>
        <p:nvPicPr>
          <p:cNvPr id="414" name="Google Shape;414;p50"/>
          <p:cNvPicPr preferRelativeResize="0"/>
          <p:nvPr/>
        </p:nvPicPr>
        <p:blipFill>
          <a:blip r:embed="rId4">
            <a:alphaModFix/>
          </a:blip>
          <a:stretch>
            <a:fillRect/>
          </a:stretch>
        </p:blipFill>
        <p:spPr>
          <a:xfrm>
            <a:off x="4732575" y="3258275"/>
            <a:ext cx="4231327" cy="962475"/>
          </a:xfrm>
          <a:prstGeom prst="rect">
            <a:avLst/>
          </a:prstGeom>
          <a:noFill/>
          <a:ln>
            <a:noFill/>
          </a:ln>
        </p:spPr>
      </p:pic>
      <p:sp>
        <p:nvSpPr>
          <p:cNvPr id="415" name="Google Shape;415;p50"/>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15</a:t>
            </a:fld>
            <a:endParaRPr/>
          </a:p>
        </p:txBody>
      </p:sp>
      <p:pic>
        <p:nvPicPr>
          <p:cNvPr id="416" name="Google Shape;416;p50"/>
          <p:cNvPicPr preferRelativeResize="0"/>
          <p:nvPr/>
        </p:nvPicPr>
        <p:blipFill rotWithShape="1">
          <a:blip r:embed="rId5">
            <a:alphaModFix/>
          </a:blip>
          <a:srcRect t="4058"/>
          <a:stretch/>
        </p:blipFill>
        <p:spPr>
          <a:xfrm>
            <a:off x="252400" y="3298800"/>
            <a:ext cx="4408750" cy="962475"/>
          </a:xfrm>
          <a:prstGeom prst="rect">
            <a:avLst/>
          </a:prstGeom>
          <a:noFill/>
          <a:ln>
            <a:noFill/>
          </a:ln>
        </p:spPr>
      </p:pic>
      <p:pic>
        <p:nvPicPr>
          <p:cNvPr id="417" name="Google Shape;417;p50"/>
          <p:cNvPicPr preferRelativeResize="0"/>
          <p:nvPr/>
        </p:nvPicPr>
        <p:blipFill rotWithShape="1">
          <a:blip r:embed="rId5">
            <a:alphaModFix/>
          </a:blip>
          <a:srcRect t="4058"/>
          <a:stretch/>
        </p:blipFill>
        <p:spPr>
          <a:xfrm>
            <a:off x="252400" y="1782175"/>
            <a:ext cx="4408750" cy="962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23" name="Google Shape;423;p51"/>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dirty="0">
                <a:solidFill>
                  <a:srgbClr val="1F5D8B"/>
                </a:solidFill>
              </a:rPr>
              <a:t>Limitation 3: Did not give the value of each </a:t>
            </a:r>
            <a:r>
              <a:rPr lang="en" b="1" dirty="0" err="1">
                <a:solidFill>
                  <a:srgbClr val="1F5D8B"/>
                </a:solidFill>
              </a:rPr>
              <a:t>λί</a:t>
            </a:r>
            <a:r>
              <a:rPr lang="en" b="1" dirty="0">
                <a:solidFill>
                  <a:srgbClr val="1F5D8B"/>
                </a:solidFill>
              </a:rPr>
              <a:t> and indicate how each </a:t>
            </a:r>
            <a:r>
              <a:rPr lang="en" b="1" dirty="0" err="1">
                <a:solidFill>
                  <a:srgbClr val="1F5D8B"/>
                </a:solidFill>
              </a:rPr>
              <a:t>Aί</a:t>
            </a:r>
            <a:r>
              <a:rPr lang="en" b="1" dirty="0">
                <a:solidFill>
                  <a:srgbClr val="1F5D8B"/>
                </a:solidFill>
              </a:rPr>
              <a:t> is calculated</a:t>
            </a:r>
            <a:endParaRPr sz="1300" dirty="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dirty="0">
                <a:solidFill>
                  <a:srgbClr val="1F5D8B"/>
                </a:solidFill>
              </a:rPr>
              <a:t>Improvement 3:  Change 𝝀 based on the new scenes</a:t>
            </a:r>
            <a:endParaRPr b="1" dirty="0">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dirty="0">
                <a:solidFill>
                  <a:srgbClr val="6E6E6E"/>
                </a:solidFill>
              </a:rPr>
              <a:t>Part 1&amp;2: S.2 - S.6 - S.6.5  </a:t>
            </a:r>
            <a:endParaRPr sz="1300" dirty="0">
              <a:solidFill>
                <a:srgbClr val="6E6E6E"/>
              </a:solidFill>
            </a:endParaRPr>
          </a:p>
          <a:p>
            <a:pPr marL="0" lvl="0" indent="0" algn="l" rtl="0">
              <a:lnSpc>
                <a:spcPct val="95000"/>
              </a:lnSpc>
              <a:spcBef>
                <a:spcPts val="700"/>
              </a:spcBef>
              <a:spcAft>
                <a:spcPts val="0"/>
              </a:spcAft>
              <a:buNone/>
            </a:pPr>
            <a:endParaRPr sz="1300" dirty="0"/>
          </a:p>
        </p:txBody>
      </p:sp>
      <p:pic>
        <p:nvPicPr>
          <p:cNvPr id="426" name="Google Shape;426;p51"/>
          <p:cNvPicPr preferRelativeResize="0"/>
          <p:nvPr/>
        </p:nvPicPr>
        <p:blipFill>
          <a:blip r:embed="rId3">
            <a:alphaModFix/>
          </a:blip>
          <a:stretch>
            <a:fillRect/>
          </a:stretch>
        </p:blipFill>
        <p:spPr>
          <a:xfrm>
            <a:off x="880362" y="1782650"/>
            <a:ext cx="4538775" cy="3228700"/>
          </a:xfrm>
          <a:prstGeom prst="rect">
            <a:avLst/>
          </a:prstGeom>
          <a:noFill/>
          <a:ln>
            <a:noFill/>
          </a:ln>
        </p:spPr>
      </p:pic>
      <p:pic>
        <p:nvPicPr>
          <p:cNvPr id="427" name="Google Shape;427;p51"/>
          <p:cNvPicPr preferRelativeResize="0"/>
          <p:nvPr/>
        </p:nvPicPr>
        <p:blipFill>
          <a:blip r:embed="rId4">
            <a:alphaModFix/>
          </a:blip>
          <a:stretch>
            <a:fillRect/>
          </a:stretch>
        </p:blipFill>
        <p:spPr>
          <a:xfrm>
            <a:off x="5883100" y="1453689"/>
            <a:ext cx="2152500" cy="1544400"/>
          </a:xfrm>
          <a:prstGeom prst="rect">
            <a:avLst/>
          </a:prstGeom>
          <a:noFill/>
          <a:ln>
            <a:noFill/>
          </a:ln>
        </p:spPr>
      </p:pic>
      <p:sp>
        <p:nvSpPr>
          <p:cNvPr id="428" name="Google Shape;428;p51"/>
          <p:cNvSpPr txBox="1"/>
          <p:nvPr/>
        </p:nvSpPr>
        <p:spPr>
          <a:xfrm>
            <a:off x="6548350" y="2922050"/>
            <a:ext cx="16116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8595B"/>
                </a:solidFill>
                <a:latin typeface="Helvetica Neue"/>
                <a:ea typeface="Helvetica Neue"/>
                <a:cs typeface="Helvetica Neue"/>
                <a:sym typeface="Helvetica Neue"/>
              </a:rPr>
              <a:t>S2-S6</a:t>
            </a:r>
            <a:endParaRPr dirty="0">
              <a:solidFill>
                <a:srgbClr val="58595B"/>
              </a:solidFill>
              <a:latin typeface="Helvetica Neue"/>
              <a:ea typeface="Helvetica Neue"/>
              <a:cs typeface="Helvetica Neue"/>
              <a:sym typeface="Helvetica Neue"/>
            </a:endParaRPr>
          </a:p>
        </p:txBody>
      </p:sp>
      <p:pic>
        <p:nvPicPr>
          <p:cNvPr id="429" name="Google Shape;429;p51"/>
          <p:cNvPicPr preferRelativeResize="0"/>
          <p:nvPr/>
        </p:nvPicPr>
        <p:blipFill>
          <a:blip r:embed="rId5">
            <a:alphaModFix/>
          </a:blip>
          <a:stretch>
            <a:fillRect/>
          </a:stretch>
        </p:blipFill>
        <p:spPr>
          <a:xfrm>
            <a:off x="5883100" y="3255589"/>
            <a:ext cx="2152499" cy="1547859"/>
          </a:xfrm>
          <a:prstGeom prst="rect">
            <a:avLst/>
          </a:prstGeom>
          <a:noFill/>
          <a:ln>
            <a:noFill/>
          </a:ln>
        </p:spPr>
      </p:pic>
      <p:sp>
        <p:nvSpPr>
          <p:cNvPr id="430" name="Google Shape;430;p51"/>
          <p:cNvSpPr txBox="1"/>
          <p:nvPr/>
        </p:nvSpPr>
        <p:spPr>
          <a:xfrm>
            <a:off x="6631388" y="4731744"/>
            <a:ext cx="1242962" cy="2534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8595B"/>
                </a:solidFill>
                <a:latin typeface="Helvetica Neue"/>
                <a:ea typeface="Helvetica Neue"/>
                <a:cs typeface="Helvetica Neue"/>
                <a:sym typeface="Helvetica Neue"/>
              </a:rPr>
              <a:t>S6-S6.5</a:t>
            </a:r>
            <a:endParaRPr dirty="0">
              <a:solidFill>
                <a:srgbClr val="58595B"/>
              </a:solidFill>
              <a:latin typeface="Helvetica Neue"/>
              <a:ea typeface="Helvetica Neue"/>
              <a:cs typeface="Helvetica Neue"/>
              <a:sym typeface="Helvetica Neue"/>
            </a:endParaRPr>
          </a:p>
        </p:txBody>
      </p:sp>
      <p:sp>
        <p:nvSpPr>
          <p:cNvPr id="431" name="Google Shape;431;p51"/>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16</a:t>
            </a:fld>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37" name="Google Shape;437;p52"/>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2"/>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2"/>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3: S.7 - S.7.5  </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440" name="Google Shape;440;p52"/>
          <p:cNvPicPr preferRelativeResize="0"/>
          <p:nvPr/>
        </p:nvPicPr>
        <p:blipFill>
          <a:blip r:embed="rId3">
            <a:alphaModFix/>
          </a:blip>
          <a:stretch>
            <a:fillRect/>
          </a:stretch>
        </p:blipFill>
        <p:spPr>
          <a:xfrm>
            <a:off x="4683388" y="1708175"/>
            <a:ext cx="4375274" cy="1018900"/>
          </a:xfrm>
          <a:prstGeom prst="rect">
            <a:avLst/>
          </a:prstGeom>
          <a:noFill/>
          <a:ln>
            <a:noFill/>
          </a:ln>
        </p:spPr>
      </p:pic>
      <p:sp>
        <p:nvSpPr>
          <p:cNvPr id="441" name="Google Shape;441;p52"/>
          <p:cNvSpPr txBox="1"/>
          <p:nvPr/>
        </p:nvSpPr>
        <p:spPr>
          <a:xfrm>
            <a:off x="534525" y="2776425"/>
            <a:ext cx="2152500" cy="384900"/>
          </a:xfrm>
          <a:prstGeom prst="rect">
            <a:avLst/>
          </a:prstGeom>
          <a:noFill/>
          <a:ln>
            <a:noFill/>
          </a:ln>
        </p:spPr>
        <p:txBody>
          <a:bodyPr spcFirstLastPara="1" wrap="square" lIns="91425" tIns="91425" rIns="91425" bIns="91425" anchor="t" anchorCtr="0">
            <a:spAutoFit/>
          </a:bodyPr>
          <a:lstStyle/>
          <a:p>
            <a:pPr marL="628650" lvl="0" indent="-165100" algn="l" rtl="0">
              <a:lnSpc>
                <a:spcPct val="115000"/>
              </a:lnSpc>
              <a:spcBef>
                <a:spcPts val="0"/>
              </a:spcBef>
              <a:spcAft>
                <a:spcPts val="0"/>
              </a:spcAft>
              <a:buClr>
                <a:srgbClr val="6E6E6E"/>
              </a:buClr>
              <a:buSzPts val="1300"/>
              <a:buChar char="•"/>
            </a:pPr>
            <a:r>
              <a:rPr lang="en" sz="1300">
                <a:solidFill>
                  <a:srgbClr val="6E6E6E"/>
                </a:solidFill>
                <a:latin typeface="Helvetica Neue"/>
                <a:ea typeface="Helvetica Neue"/>
                <a:cs typeface="Helvetica Neue"/>
                <a:sym typeface="Helvetica Neue"/>
              </a:rPr>
              <a:t>Part 4: S.7.5 - S.8</a:t>
            </a:r>
            <a:endParaRPr>
              <a:solidFill>
                <a:srgbClr val="58595B"/>
              </a:solidFill>
              <a:latin typeface="Helvetica Neue"/>
              <a:ea typeface="Helvetica Neue"/>
              <a:cs typeface="Helvetica Neue"/>
              <a:sym typeface="Helvetica Neue"/>
            </a:endParaRPr>
          </a:p>
        </p:txBody>
      </p:sp>
      <p:pic>
        <p:nvPicPr>
          <p:cNvPr id="442" name="Google Shape;442;p52"/>
          <p:cNvPicPr preferRelativeResize="0"/>
          <p:nvPr/>
        </p:nvPicPr>
        <p:blipFill>
          <a:blip r:embed="rId4">
            <a:alphaModFix/>
          </a:blip>
          <a:stretch>
            <a:fillRect/>
          </a:stretch>
        </p:blipFill>
        <p:spPr>
          <a:xfrm>
            <a:off x="4707725" y="3215575"/>
            <a:ext cx="4326602" cy="1015500"/>
          </a:xfrm>
          <a:prstGeom prst="rect">
            <a:avLst/>
          </a:prstGeom>
          <a:noFill/>
          <a:ln>
            <a:noFill/>
          </a:ln>
        </p:spPr>
      </p:pic>
      <p:sp>
        <p:nvSpPr>
          <p:cNvPr id="443" name="Google Shape;443;p52"/>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17</a:t>
            </a:fld>
            <a:endParaRPr/>
          </a:p>
        </p:txBody>
      </p:sp>
      <p:pic>
        <p:nvPicPr>
          <p:cNvPr id="444" name="Google Shape;444;p52"/>
          <p:cNvPicPr preferRelativeResize="0"/>
          <p:nvPr/>
        </p:nvPicPr>
        <p:blipFill>
          <a:blip r:embed="rId5">
            <a:alphaModFix/>
          </a:blip>
          <a:stretch>
            <a:fillRect/>
          </a:stretch>
        </p:blipFill>
        <p:spPr>
          <a:xfrm>
            <a:off x="204088" y="1708174"/>
            <a:ext cx="4326600" cy="204288"/>
          </a:xfrm>
          <a:prstGeom prst="rect">
            <a:avLst/>
          </a:prstGeom>
          <a:noFill/>
          <a:ln>
            <a:noFill/>
          </a:ln>
        </p:spPr>
      </p:pic>
      <p:pic>
        <p:nvPicPr>
          <p:cNvPr id="445" name="Google Shape;445;p52"/>
          <p:cNvPicPr preferRelativeResize="0"/>
          <p:nvPr/>
        </p:nvPicPr>
        <p:blipFill>
          <a:blip r:embed="rId6">
            <a:alphaModFix/>
          </a:blip>
          <a:stretch>
            <a:fillRect/>
          </a:stretch>
        </p:blipFill>
        <p:spPr>
          <a:xfrm>
            <a:off x="204088" y="1923650"/>
            <a:ext cx="4326602" cy="841587"/>
          </a:xfrm>
          <a:prstGeom prst="rect">
            <a:avLst/>
          </a:prstGeom>
          <a:noFill/>
          <a:ln>
            <a:noFill/>
          </a:ln>
        </p:spPr>
      </p:pic>
      <p:pic>
        <p:nvPicPr>
          <p:cNvPr id="446" name="Google Shape;446;p52"/>
          <p:cNvPicPr preferRelativeResize="0"/>
          <p:nvPr/>
        </p:nvPicPr>
        <p:blipFill>
          <a:blip r:embed="rId5">
            <a:alphaModFix/>
          </a:blip>
          <a:stretch>
            <a:fillRect/>
          </a:stretch>
        </p:blipFill>
        <p:spPr>
          <a:xfrm>
            <a:off x="204088" y="3164462"/>
            <a:ext cx="4326600" cy="204288"/>
          </a:xfrm>
          <a:prstGeom prst="rect">
            <a:avLst/>
          </a:prstGeom>
          <a:noFill/>
          <a:ln>
            <a:noFill/>
          </a:ln>
        </p:spPr>
      </p:pic>
      <p:pic>
        <p:nvPicPr>
          <p:cNvPr id="447" name="Google Shape;447;p52"/>
          <p:cNvPicPr preferRelativeResize="0"/>
          <p:nvPr/>
        </p:nvPicPr>
        <p:blipFill>
          <a:blip r:embed="rId6">
            <a:alphaModFix/>
          </a:blip>
          <a:stretch>
            <a:fillRect/>
          </a:stretch>
        </p:blipFill>
        <p:spPr>
          <a:xfrm>
            <a:off x="204088" y="3389500"/>
            <a:ext cx="4326602" cy="8415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53" name="Google Shape;453;p53"/>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dirty="0">
                <a:solidFill>
                  <a:srgbClr val="1F5D8B"/>
                </a:solidFill>
              </a:rPr>
              <a:t>Limitation 3: Did not give the value of each </a:t>
            </a:r>
            <a:r>
              <a:rPr lang="en" b="1" dirty="0" err="1">
                <a:solidFill>
                  <a:srgbClr val="1F5D8B"/>
                </a:solidFill>
              </a:rPr>
              <a:t>λί</a:t>
            </a:r>
            <a:r>
              <a:rPr lang="en" b="1" dirty="0">
                <a:solidFill>
                  <a:srgbClr val="1F5D8B"/>
                </a:solidFill>
              </a:rPr>
              <a:t> and indicate how each </a:t>
            </a:r>
            <a:r>
              <a:rPr lang="en" b="1" dirty="0" err="1">
                <a:solidFill>
                  <a:srgbClr val="1F5D8B"/>
                </a:solidFill>
              </a:rPr>
              <a:t>Aί</a:t>
            </a:r>
            <a:r>
              <a:rPr lang="en" b="1" dirty="0">
                <a:solidFill>
                  <a:srgbClr val="1F5D8B"/>
                </a:solidFill>
              </a:rPr>
              <a:t> is calculated</a:t>
            </a:r>
            <a:endParaRPr sz="1300" dirty="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dirty="0">
                <a:solidFill>
                  <a:srgbClr val="1F5D8B"/>
                </a:solidFill>
              </a:rPr>
              <a:t>Improvement 3:  Change 𝝀 based on the new scenes</a:t>
            </a:r>
            <a:endParaRPr b="1" dirty="0">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dirty="0">
                <a:solidFill>
                  <a:srgbClr val="6E6E6E"/>
                </a:solidFill>
              </a:rPr>
              <a:t>Part 3&amp;4: S.7 - S.7.5 - S.8  </a:t>
            </a:r>
            <a:endParaRPr sz="1300" dirty="0">
              <a:solidFill>
                <a:srgbClr val="6E6E6E"/>
              </a:solidFill>
            </a:endParaRPr>
          </a:p>
          <a:p>
            <a:pPr marL="0" lvl="0" indent="0" algn="l" rtl="0">
              <a:lnSpc>
                <a:spcPct val="95000"/>
              </a:lnSpc>
              <a:spcBef>
                <a:spcPts val="700"/>
              </a:spcBef>
              <a:spcAft>
                <a:spcPts val="0"/>
              </a:spcAft>
              <a:buNone/>
            </a:pPr>
            <a:endParaRPr sz="1300" dirty="0"/>
          </a:p>
        </p:txBody>
      </p:sp>
      <p:pic>
        <p:nvPicPr>
          <p:cNvPr id="456" name="Google Shape;456;p53"/>
          <p:cNvPicPr preferRelativeResize="0"/>
          <p:nvPr/>
        </p:nvPicPr>
        <p:blipFill>
          <a:blip r:embed="rId3">
            <a:alphaModFix/>
          </a:blip>
          <a:stretch>
            <a:fillRect/>
          </a:stretch>
        </p:blipFill>
        <p:spPr>
          <a:xfrm>
            <a:off x="5922425" y="1377091"/>
            <a:ext cx="2152500" cy="1495174"/>
          </a:xfrm>
          <a:prstGeom prst="rect">
            <a:avLst/>
          </a:prstGeom>
          <a:noFill/>
          <a:ln>
            <a:noFill/>
          </a:ln>
        </p:spPr>
      </p:pic>
      <p:sp>
        <p:nvSpPr>
          <p:cNvPr id="457" name="Google Shape;457;p53"/>
          <p:cNvSpPr txBox="1"/>
          <p:nvPr/>
        </p:nvSpPr>
        <p:spPr>
          <a:xfrm>
            <a:off x="6580350" y="2832508"/>
            <a:ext cx="19887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8595B"/>
                </a:solidFill>
                <a:latin typeface="Helvetica Neue"/>
                <a:ea typeface="Helvetica Neue"/>
                <a:cs typeface="Helvetica Neue"/>
                <a:sym typeface="Helvetica Neue"/>
              </a:rPr>
              <a:t>S7-S7.5</a:t>
            </a:r>
            <a:endParaRPr dirty="0">
              <a:solidFill>
                <a:srgbClr val="58595B"/>
              </a:solidFill>
              <a:latin typeface="Helvetica Neue"/>
              <a:ea typeface="Helvetica Neue"/>
              <a:cs typeface="Helvetica Neue"/>
              <a:sym typeface="Helvetica Neue"/>
            </a:endParaRPr>
          </a:p>
        </p:txBody>
      </p:sp>
      <p:pic>
        <p:nvPicPr>
          <p:cNvPr id="458" name="Google Shape;458;p53"/>
          <p:cNvPicPr preferRelativeResize="0"/>
          <p:nvPr/>
        </p:nvPicPr>
        <p:blipFill>
          <a:blip r:embed="rId4">
            <a:alphaModFix/>
          </a:blip>
          <a:stretch>
            <a:fillRect/>
          </a:stretch>
        </p:blipFill>
        <p:spPr>
          <a:xfrm>
            <a:off x="5922425" y="3251770"/>
            <a:ext cx="2152499" cy="1495175"/>
          </a:xfrm>
          <a:prstGeom prst="rect">
            <a:avLst/>
          </a:prstGeom>
          <a:noFill/>
          <a:ln>
            <a:noFill/>
          </a:ln>
        </p:spPr>
      </p:pic>
      <p:sp>
        <p:nvSpPr>
          <p:cNvPr id="459" name="Google Shape;459;p53"/>
          <p:cNvSpPr txBox="1"/>
          <p:nvPr/>
        </p:nvSpPr>
        <p:spPr>
          <a:xfrm>
            <a:off x="6642525" y="4710350"/>
            <a:ext cx="19887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8595B"/>
                </a:solidFill>
                <a:latin typeface="Helvetica Neue"/>
                <a:ea typeface="Helvetica Neue"/>
                <a:cs typeface="Helvetica Neue"/>
                <a:sym typeface="Helvetica Neue"/>
              </a:rPr>
              <a:t>S7.5-S8</a:t>
            </a:r>
            <a:endParaRPr>
              <a:solidFill>
                <a:srgbClr val="58595B"/>
              </a:solidFill>
              <a:latin typeface="Helvetica Neue"/>
              <a:ea typeface="Helvetica Neue"/>
              <a:cs typeface="Helvetica Neue"/>
              <a:sym typeface="Helvetica Neue"/>
            </a:endParaRPr>
          </a:p>
        </p:txBody>
      </p:sp>
      <p:sp>
        <p:nvSpPr>
          <p:cNvPr id="460" name="Google Shape;460;p53"/>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18</a:t>
            </a:fld>
            <a:endParaRPr/>
          </a:p>
        </p:txBody>
      </p:sp>
      <p:pic>
        <p:nvPicPr>
          <p:cNvPr id="461" name="Google Shape;461;p53"/>
          <p:cNvPicPr preferRelativeResize="0"/>
          <p:nvPr/>
        </p:nvPicPr>
        <p:blipFill>
          <a:blip r:embed="rId5">
            <a:alphaModFix/>
          </a:blip>
          <a:stretch>
            <a:fillRect/>
          </a:stretch>
        </p:blipFill>
        <p:spPr>
          <a:xfrm>
            <a:off x="1043600" y="1732550"/>
            <a:ext cx="3783725" cy="3021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4"/>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67" name="Google Shape;467;p54"/>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4"/>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4"/>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5: S.8 - S.10  </a:t>
            </a:r>
            <a:endParaRPr sz="1300">
              <a:solidFill>
                <a:srgbClr val="6E6E6E"/>
              </a:solidFill>
            </a:endParaRPr>
          </a:p>
          <a:p>
            <a:pPr marL="0" lvl="0" indent="0" algn="l" rtl="0">
              <a:lnSpc>
                <a:spcPct val="95000"/>
              </a:lnSpc>
              <a:spcBef>
                <a:spcPts val="700"/>
              </a:spcBef>
              <a:spcAft>
                <a:spcPts val="0"/>
              </a:spcAft>
              <a:buNone/>
            </a:pPr>
            <a:endParaRPr sz="1300"/>
          </a:p>
        </p:txBody>
      </p:sp>
      <p:sp>
        <p:nvSpPr>
          <p:cNvPr id="470" name="Google Shape;470;p54"/>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19</a:t>
            </a:fld>
            <a:endParaRPr/>
          </a:p>
        </p:txBody>
      </p:sp>
      <p:pic>
        <p:nvPicPr>
          <p:cNvPr id="471" name="Google Shape;471;p54"/>
          <p:cNvPicPr preferRelativeResize="0"/>
          <p:nvPr/>
        </p:nvPicPr>
        <p:blipFill>
          <a:blip r:embed="rId3">
            <a:alphaModFix/>
          </a:blip>
          <a:stretch>
            <a:fillRect/>
          </a:stretch>
        </p:blipFill>
        <p:spPr>
          <a:xfrm>
            <a:off x="1924450" y="1801500"/>
            <a:ext cx="4615500" cy="2571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p:nvPr/>
        </p:nvSpPr>
        <p:spPr>
          <a:xfrm>
            <a:off x="700250" y="3315910"/>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210" name="Google Shape;210;p37"/>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211" name="Google Shape;211;p37"/>
          <p:cNvSpPr/>
          <p:nvPr/>
        </p:nvSpPr>
        <p:spPr>
          <a:xfrm>
            <a:off x="707225" y="1127113"/>
            <a:ext cx="2750100" cy="624300"/>
          </a:xfrm>
          <a:prstGeom prst="roundRect">
            <a:avLst>
              <a:gd name="adj" fmla="val 16667"/>
            </a:avLst>
          </a:prstGeom>
          <a:solidFill>
            <a:srgbClr val="FFFF00">
              <a:alpha val="3228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212" name="Google Shape;212;p37"/>
          <p:cNvSpPr txBox="1"/>
          <p:nvPr/>
        </p:nvSpPr>
        <p:spPr>
          <a:xfrm>
            <a:off x="632150" y="1236350"/>
            <a:ext cx="2461800" cy="506100"/>
          </a:xfrm>
          <a:prstGeom prst="rect">
            <a:avLst/>
          </a:prstGeom>
          <a:noFill/>
          <a:ln>
            <a:noFill/>
          </a:ln>
        </p:spPr>
        <p:txBody>
          <a:bodyPr spcFirstLastPara="1" wrap="square" lIns="91425" tIns="91425" rIns="91425" bIns="91425" anchor="t" anchorCtr="0">
            <a:noAutofit/>
          </a:bodyPr>
          <a:lstStyle/>
          <a:p>
            <a:pPr marL="45720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Background</a:t>
            </a:r>
            <a:endParaRPr/>
          </a:p>
        </p:txBody>
      </p:sp>
      <p:cxnSp>
        <p:nvCxnSpPr>
          <p:cNvPr id="213" name="Google Shape;213;p37"/>
          <p:cNvCxnSpPr/>
          <p:nvPr/>
        </p:nvCxnSpPr>
        <p:spPr>
          <a:xfrm flipH="1">
            <a:off x="2071259" y="1837356"/>
            <a:ext cx="4500" cy="255300"/>
          </a:xfrm>
          <a:prstGeom prst="straightConnector1">
            <a:avLst/>
          </a:prstGeom>
          <a:noFill/>
          <a:ln w="19050" cap="flat" cmpd="sng">
            <a:solidFill>
              <a:srgbClr val="1F5D8B"/>
            </a:solidFill>
            <a:prstDash val="solid"/>
            <a:round/>
            <a:headEnd type="none" w="med" len="med"/>
            <a:tailEnd type="triangle" w="med" len="med"/>
          </a:ln>
        </p:spPr>
      </p:cxnSp>
      <p:sp>
        <p:nvSpPr>
          <p:cNvPr id="214" name="Google Shape;214;p37"/>
          <p:cNvSpPr/>
          <p:nvPr/>
        </p:nvSpPr>
        <p:spPr>
          <a:xfrm>
            <a:off x="707225" y="2221492"/>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215" name="Google Shape;215;p37"/>
          <p:cNvSpPr txBox="1"/>
          <p:nvPr/>
        </p:nvSpPr>
        <p:spPr>
          <a:xfrm>
            <a:off x="268700" y="3430950"/>
            <a:ext cx="31887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Limitation &amp; Improvement</a:t>
            </a:r>
            <a:endParaRPr b="1">
              <a:solidFill>
                <a:srgbClr val="1F5D8B"/>
              </a:solidFill>
              <a:latin typeface="Helvetica Neue"/>
              <a:ea typeface="Helvetica Neue"/>
              <a:cs typeface="Helvetica Neue"/>
              <a:sym typeface="Helvetica Neue"/>
            </a:endParaRPr>
          </a:p>
        </p:txBody>
      </p:sp>
      <p:sp>
        <p:nvSpPr>
          <p:cNvPr id="216" name="Google Shape;216;p37"/>
          <p:cNvSpPr txBox="1"/>
          <p:nvPr/>
        </p:nvSpPr>
        <p:spPr>
          <a:xfrm>
            <a:off x="694850" y="2241150"/>
            <a:ext cx="23364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700"/>
              </a:spcBef>
              <a:spcAft>
                <a:spcPts val="0"/>
              </a:spcAft>
              <a:buNone/>
            </a:pPr>
            <a:r>
              <a:rPr lang="en" b="1">
                <a:solidFill>
                  <a:srgbClr val="1F5D8B"/>
                </a:solidFill>
                <a:latin typeface="Helvetica Neue"/>
                <a:ea typeface="Helvetica Neue"/>
                <a:cs typeface="Helvetica Neue"/>
                <a:sym typeface="Helvetica Neue"/>
              </a:rPr>
              <a:t>Introduction of Old Model</a:t>
            </a:r>
            <a:endParaRPr/>
          </a:p>
        </p:txBody>
      </p:sp>
      <p:sp>
        <p:nvSpPr>
          <p:cNvPr id="217" name="Google Shape;217;p37"/>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7"/>
          <p:cNvSpPr/>
          <p:nvPr/>
        </p:nvSpPr>
        <p:spPr>
          <a:xfrm>
            <a:off x="3727850" y="475290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37"/>
          <p:cNvCxnSpPr/>
          <p:nvPr/>
        </p:nvCxnSpPr>
        <p:spPr>
          <a:xfrm flipH="1">
            <a:off x="2080034" y="2953198"/>
            <a:ext cx="4500" cy="255300"/>
          </a:xfrm>
          <a:prstGeom prst="straightConnector1">
            <a:avLst/>
          </a:prstGeom>
          <a:noFill/>
          <a:ln w="19050" cap="flat" cmpd="sng">
            <a:solidFill>
              <a:srgbClr val="1F5D8B"/>
            </a:solidFill>
            <a:prstDash val="solid"/>
            <a:round/>
            <a:headEnd type="none" w="med" len="med"/>
            <a:tailEnd type="triangle" w="med" len="med"/>
          </a:ln>
        </p:spPr>
      </p:cxnSp>
      <p:pic>
        <p:nvPicPr>
          <p:cNvPr id="220" name="Google Shape;220;p37"/>
          <p:cNvPicPr preferRelativeResize="0"/>
          <p:nvPr/>
        </p:nvPicPr>
        <p:blipFill>
          <a:blip r:embed="rId3">
            <a:alphaModFix/>
          </a:blip>
          <a:stretch>
            <a:fillRect/>
          </a:stretch>
        </p:blipFill>
        <p:spPr>
          <a:xfrm>
            <a:off x="3621225" y="960025"/>
            <a:ext cx="4790925" cy="3195968"/>
          </a:xfrm>
          <a:prstGeom prst="rect">
            <a:avLst/>
          </a:prstGeom>
          <a:noFill/>
          <a:ln>
            <a:noFill/>
          </a:ln>
        </p:spPr>
      </p:pic>
      <p:sp>
        <p:nvSpPr>
          <p:cNvPr id="221" name="Google Shape;221;p37"/>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5"/>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77" name="Google Shape;477;p55"/>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5: S.8 - S.10  </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480" name="Google Shape;480;p55"/>
          <p:cNvPicPr preferRelativeResize="0"/>
          <p:nvPr/>
        </p:nvPicPr>
        <p:blipFill>
          <a:blip r:embed="rId3">
            <a:alphaModFix/>
          </a:blip>
          <a:stretch>
            <a:fillRect/>
          </a:stretch>
        </p:blipFill>
        <p:spPr>
          <a:xfrm>
            <a:off x="5825325" y="1915100"/>
            <a:ext cx="2560099" cy="2147126"/>
          </a:xfrm>
          <a:prstGeom prst="rect">
            <a:avLst/>
          </a:prstGeom>
          <a:noFill/>
          <a:ln>
            <a:noFill/>
          </a:ln>
        </p:spPr>
      </p:pic>
      <p:sp>
        <p:nvSpPr>
          <p:cNvPr id="481" name="Google Shape;481;p55"/>
          <p:cNvSpPr txBox="1"/>
          <p:nvPr/>
        </p:nvSpPr>
        <p:spPr>
          <a:xfrm>
            <a:off x="6617738" y="4108200"/>
            <a:ext cx="19887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8595B"/>
                </a:solidFill>
                <a:latin typeface="Helvetica Neue"/>
                <a:ea typeface="Helvetica Neue"/>
                <a:cs typeface="Helvetica Neue"/>
                <a:sym typeface="Helvetica Neue"/>
              </a:rPr>
              <a:t>S8-S10</a:t>
            </a:r>
            <a:endParaRPr>
              <a:solidFill>
                <a:srgbClr val="58595B"/>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58595B"/>
              </a:solidFill>
              <a:latin typeface="Helvetica Neue"/>
              <a:ea typeface="Helvetica Neue"/>
              <a:cs typeface="Helvetica Neue"/>
              <a:sym typeface="Helvetica Neue"/>
            </a:endParaRPr>
          </a:p>
        </p:txBody>
      </p:sp>
      <p:sp>
        <p:nvSpPr>
          <p:cNvPr id="482" name="Google Shape;482;p55"/>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20</a:t>
            </a:fld>
            <a:endParaRPr/>
          </a:p>
        </p:txBody>
      </p:sp>
      <p:pic>
        <p:nvPicPr>
          <p:cNvPr id="483" name="Google Shape;483;p55"/>
          <p:cNvPicPr preferRelativeResize="0"/>
          <p:nvPr/>
        </p:nvPicPr>
        <p:blipFill>
          <a:blip r:embed="rId4">
            <a:alphaModFix/>
          </a:blip>
          <a:stretch>
            <a:fillRect/>
          </a:stretch>
        </p:blipFill>
        <p:spPr>
          <a:xfrm>
            <a:off x="540450" y="1718525"/>
            <a:ext cx="4862563" cy="2902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6"/>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89" name="Google Shape;489;p56"/>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6"/>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6"/>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6: S.10 - End  </a:t>
            </a:r>
            <a:endParaRPr sz="1300">
              <a:solidFill>
                <a:srgbClr val="6E6E6E"/>
              </a:solidFill>
            </a:endParaRPr>
          </a:p>
          <a:p>
            <a:pPr marL="0" lvl="0" indent="0" algn="l" rtl="0">
              <a:lnSpc>
                <a:spcPct val="95000"/>
              </a:lnSpc>
              <a:spcBef>
                <a:spcPts val="700"/>
              </a:spcBef>
              <a:spcAft>
                <a:spcPts val="0"/>
              </a:spcAft>
              <a:buNone/>
            </a:pPr>
            <a:endParaRPr sz="1300"/>
          </a:p>
        </p:txBody>
      </p:sp>
      <p:sp>
        <p:nvSpPr>
          <p:cNvPr id="492" name="Google Shape;492;p56"/>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21</a:t>
            </a:fld>
            <a:endParaRPr/>
          </a:p>
        </p:txBody>
      </p:sp>
      <p:pic>
        <p:nvPicPr>
          <p:cNvPr id="493" name="Google Shape;493;p56"/>
          <p:cNvPicPr preferRelativeResize="0"/>
          <p:nvPr/>
        </p:nvPicPr>
        <p:blipFill>
          <a:blip r:embed="rId3">
            <a:alphaModFix/>
          </a:blip>
          <a:stretch>
            <a:fillRect/>
          </a:stretch>
        </p:blipFill>
        <p:spPr>
          <a:xfrm>
            <a:off x="1578050" y="1772632"/>
            <a:ext cx="4672725" cy="2602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7"/>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499" name="Google Shape;499;p57"/>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txBox="1">
            <a:spLocks noGrp="1"/>
          </p:cNvSpPr>
          <p:nvPr>
            <p:ph type="body" idx="1"/>
          </p:nvPr>
        </p:nvSpPr>
        <p:spPr>
          <a:xfrm>
            <a:off x="639750" y="956750"/>
            <a:ext cx="7772400" cy="10155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Limitation 3: Did not give the value of each λί and indicate how each Aί is calculated</a:t>
            </a:r>
            <a:endParaRPr sz="1300">
              <a:solidFill>
                <a:srgbClr val="6E6E6E"/>
              </a:solidFill>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rPr>
              <a:t>Improvement 3:  Change 𝝀 based on the new scenes</a:t>
            </a:r>
            <a:endParaRPr b="1">
              <a:solidFill>
                <a:srgbClr val="1F5D8B"/>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Part 6: S.10 - End  </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502" name="Google Shape;502;p57"/>
          <p:cNvPicPr preferRelativeResize="0"/>
          <p:nvPr/>
        </p:nvPicPr>
        <p:blipFill>
          <a:blip r:embed="rId3">
            <a:alphaModFix/>
          </a:blip>
          <a:stretch>
            <a:fillRect/>
          </a:stretch>
        </p:blipFill>
        <p:spPr>
          <a:xfrm>
            <a:off x="6364400" y="1972250"/>
            <a:ext cx="2406851" cy="1934843"/>
          </a:xfrm>
          <a:prstGeom prst="rect">
            <a:avLst/>
          </a:prstGeom>
          <a:noFill/>
          <a:ln>
            <a:noFill/>
          </a:ln>
        </p:spPr>
      </p:pic>
      <p:sp>
        <p:nvSpPr>
          <p:cNvPr id="503" name="Google Shape;503;p57"/>
          <p:cNvSpPr txBox="1"/>
          <p:nvPr/>
        </p:nvSpPr>
        <p:spPr>
          <a:xfrm>
            <a:off x="7159475" y="3982550"/>
            <a:ext cx="19887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8595B"/>
                </a:solidFill>
                <a:latin typeface="Helvetica Neue"/>
                <a:ea typeface="Helvetica Neue"/>
                <a:cs typeface="Helvetica Neue"/>
                <a:sym typeface="Helvetica Neue"/>
              </a:rPr>
              <a:t>S10-End</a:t>
            </a:r>
            <a:endParaRPr dirty="0">
              <a:solidFill>
                <a:srgbClr val="58595B"/>
              </a:solidFill>
              <a:latin typeface="Helvetica Neue"/>
              <a:ea typeface="Helvetica Neue"/>
              <a:cs typeface="Helvetica Neue"/>
              <a:sym typeface="Helvetica Neue"/>
            </a:endParaRPr>
          </a:p>
        </p:txBody>
      </p:sp>
      <p:sp>
        <p:nvSpPr>
          <p:cNvPr id="504" name="Google Shape;504;p57"/>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22</a:t>
            </a:fld>
            <a:endParaRPr/>
          </a:p>
        </p:txBody>
      </p:sp>
      <p:pic>
        <p:nvPicPr>
          <p:cNvPr id="505" name="Google Shape;505;p57"/>
          <p:cNvPicPr preferRelativeResize="0"/>
          <p:nvPr/>
        </p:nvPicPr>
        <p:blipFill>
          <a:blip r:embed="rId4">
            <a:alphaModFix/>
          </a:blip>
          <a:stretch>
            <a:fillRect/>
          </a:stretch>
        </p:blipFill>
        <p:spPr>
          <a:xfrm>
            <a:off x="85025" y="1793525"/>
            <a:ext cx="6247498" cy="2368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8"/>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511" name="Google Shape;511;p58"/>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8"/>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8"/>
          <p:cNvSpPr txBox="1">
            <a:spLocks noGrp="1"/>
          </p:cNvSpPr>
          <p:nvPr>
            <p:ph type="body" idx="1"/>
          </p:nvPr>
        </p:nvSpPr>
        <p:spPr>
          <a:xfrm>
            <a:off x="639750" y="956750"/>
            <a:ext cx="7772400" cy="5376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New Model vs Old Model:</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514" name="Google Shape;514;p58"/>
          <p:cNvPicPr preferRelativeResize="0"/>
          <p:nvPr/>
        </p:nvPicPr>
        <p:blipFill>
          <a:blip r:embed="rId3">
            <a:alphaModFix/>
          </a:blip>
          <a:stretch>
            <a:fillRect/>
          </a:stretch>
        </p:blipFill>
        <p:spPr>
          <a:xfrm>
            <a:off x="379325" y="1287650"/>
            <a:ext cx="8381474" cy="3183800"/>
          </a:xfrm>
          <a:prstGeom prst="rect">
            <a:avLst/>
          </a:prstGeom>
          <a:noFill/>
          <a:ln>
            <a:noFill/>
          </a:ln>
        </p:spPr>
      </p:pic>
      <p:sp>
        <p:nvSpPr>
          <p:cNvPr id="515" name="Google Shape;515;p58"/>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23</a:t>
            </a:fld>
            <a:endParaRPr/>
          </a:p>
        </p:txBody>
      </p:sp>
    </p:spTree>
  </p:cSld>
  <p:clrMapOvr>
    <a:masterClrMapping/>
  </p:clrMapOvr>
  <p:transition spd="slow">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9"/>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pic>
        <p:nvPicPr>
          <p:cNvPr id="521" name="Google Shape;521;p59"/>
          <p:cNvPicPr preferRelativeResize="0"/>
          <p:nvPr/>
        </p:nvPicPr>
        <p:blipFill>
          <a:blip r:embed="rId3">
            <a:alphaModFix/>
          </a:blip>
          <a:stretch>
            <a:fillRect/>
          </a:stretch>
        </p:blipFill>
        <p:spPr>
          <a:xfrm>
            <a:off x="1094598" y="1325726"/>
            <a:ext cx="6089650" cy="3584976"/>
          </a:xfrm>
          <a:prstGeom prst="rect">
            <a:avLst/>
          </a:prstGeom>
          <a:noFill/>
          <a:ln>
            <a:noFill/>
          </a:ln>
        </p:spPr>
      </p:pic>
      <p:sp>
        <p:nvSpPr>
          <p:cNvPr id="522" name="Google Shape;522;p59"/>
          <p:cNvSpPr txBox="1">
            <a:spLocks noGrp="1"/>
          </p:cNvSpPr>
          <p:nvPr>
            <p:ph type="body" idx="1"/>
          </p:nvPr>
        </p:nvSpPr>
        <p:spPr>
          <a:xfrm>
            <a:off x="685800" y="892100"/>
            <a:ext cx="7772400" cy="5376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New Model vs Old Model:</a:t>
            </a:r>
            <a:endParaRPr sz="1300">
              <a:solidFill>
                <a:srgbClr val="6E6E6E"/>
              </a:solidFill>
            </a:endParaRPr>
          </a:p>
          <a:p>
            <a:pPr marL="0" lvl="0" indent="0" algn="l" rtl="0">
              <a:lnSpc>
                <a:spcPct val="95000"/>
              </a:lnSpc>
              <a:spcBef>
                <a:spcPts val="700"/>
              </a:spcBef>
              <a:spcAft>
                <a:spcPts val="0"/>
              </a:spcAft>
              <a:buNone/>
            </a:pPr>
            <a:endParaRPr sz="1300"/>
          </a:p>
        </p:txBody>
      </p:sp>
      <p:sp>
        <p:nvSpPr>
          <p:cNvPr id="523" name="Google Shape;523;p59"/>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24</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0"/>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None/>
            </a:pPr>
            <a:r>
              <a:rPr lang="en" sz="2600"/>
              <a:t>Limitation &amp; Improvement</a:t>
            </a:r>
            <a:endParaRPr/>
          </a:p>
        </p:txBody>
      </p:sp>
      <p:sp>
        <p:nvSpPr>
          <p:cNvPr id="529" name="Google Shape;529;p60"/>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txBox="1">
            <a:spLocks noGrp="1"/>
          </p:cNvSpPr>
          <p:nvPr>
            <p:ph type="body" idx="1"/>
          </p:nvPr>
        </p:nvSpPr>
        <p:spPr>
          <a:xfrm>
            <a:off x="639750" y="956750"/>
            <a:ext cx="7772400" cy="537600"/>
          </a:xfrm>
          <a:prstGeom prst="rect">
            <a:avLst/>
          </a:prstGeom>
        </p:spPr>
        <p:txBody>
          <a:bodyPr spcFirstLastPara="1" wrap="square" lIns="0" tIns="0" rIns="0" bIns="0"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rPr>
              <a:t>New Model:</a:t>
            </a:r>
            <a:endParaRPr sz="1300">
              <a:solidFill>
                <a:srgbClr val="6E6E6E"/>
              </a:solidFill>
            </a:endParaRPr>
          </a:p>
          <a:p>
            <a:pPr marL="0" lvl="0" indent="0" algn="l" rtl="0">
              <a:lnSpc>
                <a:spcPct val="95000"/>
              </a:lnSpc>
              <a:spcBef>
                <a:spcPts val="700"/>
              </a:spcBef>
              <a:spcAft>
                <a:spcPts val="0"/>
              </a:spcAft>
              <a:buNone/>
            </a:pPr>
            <a:endParaRPr sz="1300"/>
          </a:p>
        </p:txBody>
      </p:sp>
      <p:pic>
        <p:nvPicPr>
          <p:cNvPr id="532" name="Google Shape;532;p60"/>
          <p:cNvPicPr preferRelativeResize="0"/>
          <p:nvPr/>
        </p:nvPicPr>
        <p:blipFill>
          <a:blip r:embed="rId3">
            <a:alphaModFix/>
          </a:blip>
          <a:stretch>
            <a:fillRect/>
          </a:stretch>
        </p:blipFill>
        <p:spPr>
          <a:xfrm>
            <a:off x="365275" y="1301475"/>
            <a:ext cx="8272099" cy="3222900"/>
          </a:xfrm>
          <a:prstGeom prst="rect">
            <a:avLst/>
          </a:prstGeom>
          <a:noFill/>
          <a:ln>
            <a:noFill/>
          </a:ln>
        </p:spPr>
      </p:pic>
      <p:sp>
        <p:nvSpPr>
          <p:cNvPr id="533" name="Google Shape;533;p60"/>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25</a:t>
            </a:fld>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1"/>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Discussion &amp; Potential Improvement</a:t>
            </a:r>
            <a:endParaRPr/>
          </a:p>
        </p:txBody>
      </p:sp>
      <p:sp>
        <p:nvSpPr>
          <p:cNvPr id="539" name="Google Shape;539;p61"/>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1"/>
          <p:cNvSpPr txBox="1">
            <a:spLocks noGrp="1"/>
          </p:cNvSpPr>
          <p:nvPr>
            <p:ph type="body" idx="1"/>
          </p:nvPr>
        </p:nvSpPr>
        <p:spPr>
          <a:xfrm>
            <a:off x="685800" y="897325"/>
            <a:ext cx="7772400" cy="2501400"/>
          </a:xfrm>
          <a:prstGeom prst="rect">
            <a:avLst/>
          </a:prstGeom>
        </p:spPr>
        <p:txBody>
          <a:bodyPr spcFirstLastPara="1" wrap="square" lIns="0" tIns="0" rIns="0" bIns="0" anchor="t" anchorCtr="0">
            <a:spAutoFit/>
          </a:bodyPr>
          <a:lstStyle/>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Other parameters in the model’s ODEs can be modified as well:</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αi (forgetting coefficient) – the authors assume αi is constant throughout the time, but we can try to assign different values on different time intervals and see what will happen;</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ki and βi (coefficients in Ri)– the authors only give values of these two parameters with no further explanation about these terms’ meaning and why do they take those values;</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Extra components for Ai to be added, such as the effect of environment to their love.</a:t>
            </a:r>
            <a:endParaRPr sz="1300">
              <a:solidFill>
                <a:srgbClr val="6E6E6E"/>
              </a:solidFill>
            </a:endParaRPr>
          </a:p>
          <a:p>
            <a:pPr marL="628650" marR="0" lvl="0" indent="-165100" algn="l" rtl="0">
              <a:lnSpc>
                <a:spcPct val="115000"/>
              </a:lnSpc>
              <a:spcBef>
                <a:spcPts val="0"/>
              </a:spcBef>
              <a:spcAft>
                <a:spcPts val="0"/>
              </a:spcAft>
              <a:buClr>
                <a:srgbClr val="6E6E6E"/>
              </a:buClr>
              <a:buSzPts val="1300"/>
              <a:buChar char="•"/>
            </a:pPr>
            <a:r>
              <a:rPr lang="en" sz="1300">
                <a:solidFill>
                  <a:srgbClr val="6E6E6E"/>
                </a:solidFill>
              </a:rPr>
              <a:t>More plots to be included – For example, Scarlett may have a bad first impression on Rhett since Rhett happened to oversee Ashley rejecting Scarlett's advances shortly after their first meet, which may lead to a negative initial value for Scarlett’s love to Rhett and will have a huge impact on later evolution of their love.</a:t>
            </a:r>
            <a:endParaRPr sz="1300">
              <a:solidFill>
                <a:srgbClr val="6E6E6E"/>
              </a:solidFill>
            </a:endParaRPr>
          </a:p>
          <a:p>
            <a:pPr marL="0" marR="0" lvl="0" indent="0" algn="l" rtl="0">
              <a:lnSpc>
                <a:spcPct val="115000"/>
              </a:lnSpc>
              <a:spcBef>
                <a:spcPts val="0"/>
              </a:spcBef>
              <a:spcAft>
                <a:spcPts val="0"/>
              </a:spcAft>
              <a:buNone/>
            </a:pPr>
            <a:endParaRPr sz="1300"/>
          </a:p>
        </p:txBody>
      </p:sp>
      <p:pic>
        <p:nvPicPr>
          <p:cNvPr id="541" name="Google Shape;541;p61"/>
          <p:cNvPicPr preferRelativeResize="0"/>
          <p:nvPr/>
        </p:nvPicPr>
        <p:blipFill>
          <a:blip r:embed="rId3">
            <a:alphaModFix/>
          </a:blip>
          <a:stretch>
            <a:fillRect/>
          </a:stretch>
        </p:blipFill>
        <p:spPr>
          <a:xfrm>
            <a:off x="1528825" y="3219038"/>
            <a:ext cx="2371086" cy="1575751"/>
          </a:xfrm>
          <a:prstGeom prst="rect">
            <a:avLst/>
          </a:prstGeom>
          <a:noFill/>
          <a:ln>
            <a:noFill/>
          </a:ln>
        </p:spPr>
      </p:pic>
      <p:pic>
        <p:nvPicPr>
          <p:cNvPr id="542" name="Google Shape;542;p61"/>
          <p:cNvPicPr preferRelativeResize="0"/>
          <p:nvPr/>
        </p:nvPicPr>
        <p:blipFill>
          <a:blip r:embed="rId4">
            <a:alphaModFix/>
          </a:blip>
          <a:stretch>
            <a:fillRect/>
          </a:stretch>
        </p:blipFill>
        <p:spPr>
          <a:xfrm>
            <a:off x="4932200" y="3181975"/>
            <a:ext cx="2492174" cy="1649874"/>
          </a:xfrm>
          <a:prstGeom prst="rect">
            <a:avLst/>
          </a:prstGeom>
          <a:noFill/>
          <a:ln>
            <a:noFill/>
          </a:ln>
        </p:spPr>
      </p:pic>
      <p:sp>
        <p:nvSpPr>
          <p:cNvPr id="543" name="Google Shape;543;p61"/>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585987"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References</a:t>
            </a:r>
            <a:endParaRPr/>
          </a:p>
        </p:txBody>
      </p:sp>
      <p:pic>
        <p:nvPicPr>
          <p:cNvPr id="549" name="Google Shape;549;p62"/>
          <p:cNvPicPr preferRelativeResize="0"/>
          <p:nvPr/>
        </p:nvPicPr>
        <p:blipFill>
          <a:blip r:embed="rId3">
            <a:alphaModFix/>
          </a:blip>
          <a:stretch>
            <a:fillRect/>
          </a:stretch>
        </p:blipFill>
        <p:spPr>
          <a:xfrm>
            <a:off x="585975" y="989712"/>
            <a:ext cx="3571875" cy="1085850"/>
          </a:xfrm>
          <a:prstGeom prst="rect">
            <a:avLst/>
          </a:prstGeom>
          <a:noFill/>
          <a:ln>
            <a:noFill/>
          </a:ln>
        </p:spPr>
      </p:pic>
      <p:pic>
        <p:nvPicPr>
          <p:cNvPr id="550" name="Google Shape;550;p62"/>
          <p:cNvPicPr preferRelativeResize="0"/>
          <p:nvPr/>
        </p:nvPicPr>
        <p:blipFill>
          <a:blip r:embed="rId4">
            <a:alphaModFix/>
          </a:blip>
          <a:stretch>
            <a:fillRect/>
          </a:stretch>
        </p:blipFill>
        <p:spPr>
          <a:xfrm>
            <a:off x="576450" y="2064137"/>
            <a:ext cx="3590925" cy="1114425"/>
          </a:xfrm>
          <a:prstGeom prst="rect">
            <a:avLst/>
          </a:prstGeom>
          <a:noFill/>
          <a:ln>
            <a:noFill/>
          </a:ln>
        </p:spPr>
      </p:pic>
      <p:pic>
        <p:nvPicPr>
          <p:cNvPr id="551" name="Google Shape;551;p62"/>
          <p:cNvPicPr preferRelativeResize="0"/>
          <p:nvPr/>
        </p:nvPicPr>
        <p:blipFill>
          <a:blip r:embed="rId5">
            <a:alphaModFix/>
          </a:blip>
          <a:stretch>
            <a:fillRect/>
          </a:stretch>
        </p:blipFill>
        <p:spPr>
          <a:xfrm>
            <a:off x="576450" y="3224325"/>
            <a:ext cx="3590925" cy="1019175"/>
          </a:xfrm>
          <a:prstGeom prst="rect">
            <a:avLst/>
          </a:prstGeom>
          <a:noFill/>
          <a:ln>
            <a:noFill/>
          </a:ln>
        </p:spPr>
      </p:pic>
      <p:pic>
        <p:nvPicPr>
          <p:cNvPr id="552" name="Google Shape;552;p62"/>
          <p:cNvPicPr preferRelativeResize="0"/>
          <p:nvPr/>
        </p:nvPicPr>
        <p:blipFill>
          <a:blip r:embed="rId6">
            <a:alphaModFix/>
          </a:blip>
          <a:stretch>
            <a:fillRect/>
          </a:stretch>
        </p:blipFill>
        <p:spPr>
          <a:xfrm>
            <a:off x="4295000" y="989712"/>
            <a:ext cx="4181475" cy="1781175"/>
          </a:xfrm>
          <a:prstGeom prst="rect">
            <a:avLst/>
          </a:prstGeom>
          <a:noFill/>
          <a:ln>
            <a:noFill/>
          </a:ln>
        </p:spPr>
      </p:pic>
      <p:sp>
        <p:nvSpPr>
          <p:cNvPr id="553" name="Google Shape;553;p62"/>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27</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3"/>
          <p:cNvSpPr txBox="1"/>
          <p:nvPr/>
        </p:nvSpPr>
        <p:spPr>
          <a:xfrm>
            <a:off x="7407275" y="4754562"/>
            <a:ext cx="941400" cy="1230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chemeClr val="accent2"/>
              </a:buClr>
              <a:buSzPts val="800"/>
              <a:buFont typeface="Helvetica Neue"/>
              <a:buNone/>
            </a:pPr>
            <a:r>
              <a:rPr lang="en" sz="800">
                <a:solidFill>
                  <a:schemeClr val="accent2"/>
                </a:solidFill>
                <a:latin typeface="Helvetica Neue"/>
                <a:ea typeface="Helvetica Neue"/>
                <a:cs typeface="Helvetica Neue"/>
                <a:sym typeface="Helvetica Neue"/>
              </a:rPr>
              <a:t>December,</a:t>
            </a:r>
            <a:r>
              <a:rPr lang="en" sz="800" b="0" i="0" u="none">
                <a:solidFill>
                  <a:schemeClr val="accent2"/>
                </a:solidFill>
                <a:latin typeface="Helvetica Neue"/>
                <a:ea typeface="Helvetica Neue"/>
                <a:cs typeface="Helvetica Neue"/>
                <a:sym typeface="Helvetica Neue"/>
              </a:rPr>
              <a:t> </a:t>
            </a:r>
            <a:r>
              <a:rPr lang="en" sz="800">
                <a:solidFill>
                  <a:schemeClr val="accent2"/>
                </a:solidFill>
                <a:latin typeface="Helvetica Neue"/>
                <a:ea typeface="Helvetica Neue"/>
                <a:cs typeface="Helvetica Neue"/>
                <a:sym typeface="Helvetica Neue"/>
              </a:rPr>
              <a:t>2023</a:t>
            </a:r>
            <a:endParaRPr/>
          </a:p>
        </p:txBody>
      </p:sp>
      <p:sp>
        <p:nvSpPr>
          <p:cNvPr id="560" name="Google Shape;560;p63"/>
          <p:cNvSpPr txBox="1"/>
          <p:nvPr/>
        </p:nvSpPr>
        <p:spPr>
          <a:xfrm>
            <a:off x="8686800" y="4754562"/>
            <a:ext cx="1269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800"/>
              <a:buFont typeface="Helvetica Neue"/>
              <a:buNone/>
            </a:pPr>
            <a:endParaRPr/>
          </a:p>
        </p:txBody>
      </p:sp>
      <p:sp>
        <p:nvSpPr>
          <p:cNvPr id="561" name="Google Shape;561;p63"/>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3"/>
          <p:cNvSpPr/>
          <p:nvPr/>
        </p:nvSpPr>
        <p:spPr>
          <a:xfrm>
            <a:off x="3828325" y="46718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3"/>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28</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body" idx="1"/>
          </p:nvPr>
        </p:nvSpPr>
        <p:spPr>
          <a:xfrm>
            <a:off x="639750" y="950193"/>
            <a:ext cx="7772400" cy="10005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n" sz="1300"/>
              <a:t>Our project is based on the paper about the math model of love between Scarlett and Rhett in the film ‘Gone with the wind’. In the original paper, the authors summarize the plot in 12 scenes, represented by the following 12 screenshots.</a:t>
            </a:r>
            <a:endParaRPr sz="1300"/>
          </a:p>
          <a:p>
            <a:pPr marL="0" lvl="0" indent="0" algn="l" rtl="0">
              <a:lnSpc>
                <a:spcPct val="100000"/>
              </a:lnSpc>
              <a:spcBef>
                <a:spcPts val="0"/>
              </a:spcBef>
              <a:spcAft>
                <a:spcPts val="0"/>
              </a:spcAft>
              <a:buClr>
                <a:srgbClr val="225C91"/>
              </a:buClr>
              <a:buSzPts val="1400"/>
              <a:buNone/>
            </a:pPr>
            <a:endParaRPr sz="1300"/>
          </a:p>
          <a:p>
            <a:pPr marL="0" lvl="0" indent="0" algn="l" rtl="0">
              <a:lnSpc>
                <a:spcPct val="100000"/>
              </a:lnSpc>
              <a:spcBef>
                <a:spcPts val="0"/>
              </a:spcBef>
              <a:spcAft>
                <a:spcPts val="0"/>
              </a:spcAft>
              <a:buClr>
                <a:srgbClr val="225C91"/>
              </a:buClr>
              <a:buSzPts val="1400"/>
              <a:buNone/>
            </a:pPr>
            <a:endParaRPr sz="1300"/>
          </a:p>
        </p:txBody>
      </p:sp>
      <p:sp>
        <p:nvSpPr>
          <p:cNvPr id="227" name="Google Shape;227;p38"/>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58595B"/>
              </a:buClr>
              <a:buSzPts val="2600"/>
              <a:buFont typeface="Helvetica Neue"/>
              <a:buNone/>
            </a:pPr>
            <a:r>
              <a:rPr lang="en" sz="2600"/>
              <a:t>Background</a:t>
            </a:r>
            <a:endParaRPr/>
          </a:p>
        </p:txBody>
      </p:sp>
      <p:sp>
        <p:nvSpPr>
          <p:cNvPr id="228" name="Google Shape;228;p38"/>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38"/>
          <p:cNvPicPr preferRelativeResize="0"/>
          <p:nvPr/>
        </p:nvPicPr>
        <p:blipFill>
          <a:blip r:embed="rId3">
            <a:alphaModFix/>
          </a:blip>
          <a:stretch>
            <a:fillRect/>
          </a:stretch>
        </p:blipFill>
        <p:spPr>
          <a:xfrm>
            <a:off x="2881100" y="1431325"/>
            <a:ext cx="5531050" cy="3580025"/>
          </a:xfrm>
          <a:prstGeom prst="rect">
            <a:avLst/>
          </a:prstGeom>
          <a:noFill/>
          <a:ln>
            <a:noFill/>
          </a:ln>
        </p:spPr>
      </p:pic>
      <p:sp>
        <p:nvSpPr>
          <p:cNvPr id="231" name="Google Shape;231;p38"/>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3</a:t>
            </a:fld>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p:nvPr/>
        </p:nvSpPr>
        <p:spPr>
          <a:xfrm>
            <a:off x="700250" y="3315910"/>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237" name="Google Shape;237;p39"/>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238" name="Google Shape;238;p39"/>
          <p:cNvSpPr/>
          <p:nvPr/>
        </p:nvSpPr>
        <p:spPr>
          <a:xfrm>
            <a:off x="707225" y="1127113"/>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239" name="Google Shape;239;p39"/>
          <p:cNvSpPr txBox="1"/>
          <p:nvPr/>
        </p:nvSpPr>
        <p:spPr>
          <a:xfrm>
            <a:off x="632150" y="1246175"/>
            <a:ext cx="2461800" cy="506100"/>
          </a:xfrm>
          <a:prstGeom prst="rect">
            <a:avLst/>
          </a:prstGeom>
          <a:noFill/>
          <a:ln>
            <a:noFill/>
          </a:ln>
        </p:spPr>
        <p:txBody>
          <a:bodyPr spcFirstLastPara="1" wrap="square" lIns="91425" tIns="91425" rIns="91425" bIns="91425" anchor="t" anchorCtr="0">
            <a:noAutofit/>
          </a:bodyPr>
          <a:lstStyle/>
          <a:p>
            <a:pPr marL="45720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Background</a:t>
            </a:r>
            <a:endParaRPr/>
          </a:p>
        </p:txBody>
      </p:sp>
      <p:cxnSp>
        <p:nvCxnSpPr>
          <p:cNvPr id="240" name="Google Shape;240;p39"/>
          <p:cNvCxnSpPr/>
          <p:nvPr/>
        </p:nvCxnSpPr>
        <p:spPr>
          <a:xfrm flipH="1">
            <a:off x="2071259" y="1837356"/>
            <a:ext cx="4500" cy="255300"/>
          </a:xfrm>
          <a:prstGeom prst="straightConnector1">
            <a:avLst/>
          </a:prstGeom>
          <a:noFill/>
          <a:ln w="19050" cap="flat" cmpd="sng">
            <a:solidFill>
              <a:srgbClr val="1F5D8B"/>
            </a:solidFill>
            <a:prstDash val="solid"/>
            <a:round/>
            <a:headEnd type="none" w="med" len="med"/>
            <a:tailEnd type="triangle" w="med" len="med"/>
          </a:ln>
        </p:spPr>
      </p:cxnSp>
      <p:sp>
        <p:nvSpPr>
          <p:cNvPr id="241" name="Google Shape;241;p39"/>
          <p:cNvSpPr txBox="1"/>
          <p:nvPr/>
        </p:nvSpPr>
        <p:spPr>
          <a:xfrm>
            <a:off x="268700" y="3430950"/>
            <a:ext cx="31887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Limitation &amp; Improvement</a:t>
            </a:r>
            <a:endParaRPr b="1">
              <a:solidFill>
                <a:srgbClr val="1F5D8B"/>
              </a:solidFill>
              <a:latin typeface="Helvetica Neue"/>
              <a:ea typeface="Helvetica Neue"/>
              <a:cs typeface="Helvetica Neue"/>
              <a:sym typeface="Helvetica Neue"/>
            </a:endParaRPr>
          </a:p>
        </p:txBody>
      </p:sp>
      <p:sp>
        <p:nvSpPr>
          <p:cNvPr id="242" name="Google Shape;242;p39"/>
          <p:cNvSpPr txBox="1"/>
          <p:nvPr/>
        </p:nvSpPr>
        <p:spPr>
          <a:xfrm>
            <a:off x="694850" y="2241150"/>
            <a:ext cx="23364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700"/>
              </a:spcBef>
              <a:spcAft>
                <a:spcPts val="0"/>
              </a:spcAft>
              <a:buNone/>
            </a:pPr>
            <a:r>
              <a:rPr lang="en" b="1">
                <a:solidFill>
                  <a:srgbClr val="1F5D8B"/>
                </a:solidFill>
                <a:latin typeface="Helvetica Neue"/>
                <a:ea typeface="Helvetica Neue"/>
                <a:cs typeface="Helvetica Neue"/>
                <a:sym typeface="Helvetica Neue"/>
              </a:rPr>
              <a:t>Introduction of Old Model</a:t>
            </a:r>
            <a:endParaRPr/>
          </a:p>
        </p:txBody>
      </p:sp>
      <p:sp>
        <p:nvSpPr>
          <p:cNvPr id="243" name="Google Shape;243;p39"/>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a:off x="3727850" y="475290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p39"/>
          <p:cNvCxnSpPr/>
          <p:nvPr/>
        </p:nvCxnSpPr>
        <p:spPr>
          <a:xfrm flipH="1">
            <a:off x="2080034" y="2953198"/>
            <a:ext cx="4500" cy="255300"/>
          </a:xfrm>
          <a:prstGeom prst="straightConnector1">
            <a:avLst/>
          </a:prstGeom>
          <a:noFill/>
          <a:ln w="19050" cap="flat" cmpd="sng">
            <a:solidFill>
              <a:srgbClr val="1F5D8B"/>
            </a:solidFill>
            <a:prstDash val="solid"/>
            <a:round/>
            <a:headEnd type="none" w="med" len="med"/>
            <a:tailEnd type="triangle" w="med" len="med"/>
          </a:ln>
        </p:spPr>
      </p:cxnSp>
      <p:sp>
        <p:nvSpPr>
          <p:cNvPr id="246" name="Google Shape;246;p39"/>
          <p:cNvSpPr txBox="1"/>
          <p:nvPr/>
        </p:nvSpPr>
        <p:spPr>
          <a:xfrm>
            <a:off x="5782800" y="1656375"/>
            <a:ext cx="338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58595B"/>
              </a:solidFill>
              <a:latin typeface="Helvetica Neue"/>
              <a:ea typeface="Helvetica Neue"/>
              <a:cs typeface="Helvetica Neue"/>
              <a:sym typeface="Helvetica Neue"/>
            </a:endParaRPr>
          </a:p>
        </p:txBody>
      </p:sp>
      <p:sp>
        <p:nvSpPr>
          <p:cNvPr id="247" name="Google Shape;247;p39"/>
          <p:cNvSpPr/>
          <p:nvPr/>
        </p:nvSpPr>
        <p:spPr>
          <a:xfrm>
            <a:off x="707225" y="2210763"/>
            <a:ext cx="2750100" cy="624300"/>
          </a:xfrm>
          <a:prstGeom prst="roundRect">
            <a:avLst>
              <a:gd name="adj" fmla="val 16667"/>
            </a:avLst>
          </a:prstGeom>
          <a:solidFill>
            <a:srgbClr val="FFFF00">
              <a:alpha val="3228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pic>
        <p:nvPicPr>
          <p:cNvPr id="248" name="Google Shape;248;p39"/>
          <p:cNvPicPr preferRelativeResize="0"/>
          <p:nvPr/>
        </p:nvPicPr>
        <p:blipFill>
          <a:blip r:embed="rId3">
            <a:alphaModFix/>
          </a:blip>
          <a:stretch>
            <a:fillRect/>
          </a:stretch>
        </p:blipFill>
        <p:spPr>
          <a:xfrm>
            <a:off x="3621225" y="960025"/>
            <a:ext cx="4790925" cy="3195968"/>
          </a:xfrm>
          <a:prstGeom prst="rect">
            <a:avLst/>
          </a:prstGeom>
          <a:noFill/>
          <a:ln>
            <a:noFill/>
          </a:ln>
        </p:spPr>
      </p:pic>
      <p:sp>
        <p:nvSpPr>
          <p:cNvPr id="249" name="Google Shape;249;p39"/>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4</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body" idx="1"/>
          </p:nvPr>
        </p:nvSpPr>
        <p:spPr>
          <a:xfrm>
            <a:off x="639750" y="895200"/>
            <a:ext cx="3659100" cy="8619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n">
                <a:solidFill>
                  <a:srgbClr val="58595B"/>
                </a:solidFill>
              </a:rPr>
              <a:t>The original </a:t>
            </a:r>
            <a:r>
              <a:rPr lang="en"/>
              <a:t>model</a:t>
            </a:r>
            <a:r>
              <a:rPr lang="en">
                <a:solidFill>
                  <a:srgbClr val="58595B"/>
                </a:solidFill>
              </a:rPr>
              <a:t> introduced by the author：</a:t>
            </a:r>
            <a:endParaRPr>
              <a:solidFill>
                <a:srgbClr val="58595B"/>
              </a:solidFill>
            </a:endParaRPr>
          </a:p>
          <a:p>
            <a:pPr marL="0" lvl="0" indent="0" algn="just" rtl="0">
              <a:spcBef>
                <a:spcPts val="0"/>
              </a:spcBef>
              <a:spcAft>
                <a:spcPts val="0"/>
              </a:spcAft>
              <a:buNone/>
            </a:pPr>
            <a:endParaRPr/>
          </a:p>
          <a:p>
            <a:pPr marL="0" lvl="0" indent="0" algn="l" rtl="0">
              <a:lnSpc>
                <a:spcPct val="100000"/>
              </a:lnSpc>
              <a:spcBef>
                <a:spcPts val="0"/>
              </a:spcBef>
              <a:spcAft>
                <a:spcPts val="0"/>
              </a:spcAft>
              <a:buClr>
                <a:srgbClr val="225C91"/>
              </a:buClr>
              <a:buSzPts val="1400"/>
              <a:buNone/>
            </a:pPr>
            <a:endParaRPr/>
          </a:p>
          <a:p>
            <a:pPr marL="0" lvl="0" indent="0" algn="l" rtl="0">
              <a:lnSpc>
                <a:spcPct val="100000"/>
              </a:lnSpc>
              <a:spcBef>
                <a:spcPts val="0"/>
              </a:spcBef>
              <a:spcAft>
                <a:spcPts val="0"/>
              </a:spcAft>
              <a:buClr>
                <a:srgbClr val="225C91"/>
              </a:buClr>
              <a:buSzPts val="1400"/>
              <a:buNone/>
            </a:pPr>
            <a:endParaRPr/>
          </a:p>
        </p:txBody>
      </p:sp>
      <p:sp>
        <p:nvSpPr>
          <p:cNvPr id="255" name="Google Shape;255;p40"/>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58595B"/>
              </a:buClr>
              <a:buSzPts val="2600"/>
              <a:buFont typeface="Helvetica Neue"/>
              <a:buNone/>
            </a:pPr>
            <a:r>
              <a:rPr lang="en" sz="2600"/>
              <a:t>Introduction – Parameter Interpretation</a:t>
            </a:r>
            <a:endParaRPr/>
          </a:p>
        </p:txBody>
      </p:sp>
      <p:sp>
        <p:nvSpPr>
          <p:cNvPr id="256" name="Google Shape;256;p40"/>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txBox="1"/>
          <p:nvPr/>
        </p:nvSpPr>
        <p:spPr>
          <a:xfrm>
            <a:off x="6155977" y="1885627"/>
            <a:ext cx="24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58595B"/>
              </a:solidFill>
              <a:latin typeface="Helvetica Neue"/>
              <a:ea typeface="Helvetica Neue"/>
              <a:cs typeface="Helvetica Neue"/>
              <a:sym typeface="Helvetica Neue"/>
            </a:endParaRPr>
          </a:p>
        </p:txBody>
      </p:sp>
      <p:sp>
        <p:nvSpPr>
          <p:cNvPr id="259" name="Google Shape;259;p40"/>
          <p:cNvSpPr txBox="1"/>
          <p:nvPr/>
        </p:nvSpPr>
        <p:spPr>
          <a:xfrm>
            <a:off x="664200" y="1053050"/>
            <a:ext cx="2773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C0C0C"/>
                </a:solidFill>
                <a:latin typeface="Helvetica Neue"/>
                <a:ea typeface="Helvetica Neue"/>
                <a:cs typeface="Helvetica Neue"/>
                <a:sym typeface="Helvetica Neue"/>
              </a:rPr>
              <a:t>Ri(xj)</a:t>
            </a:r>
            <a:r>
              <a:rPr lang="en" sz="1300">
                <a:solidFill>
                  <a:srgbClr val="58595B"/>
                </a:solidFill>
                <a:latin typeface="Helvetica Neue"/>
                <a:ea typeface="Helvetica Neue"/>
                <a:cs typeface="Helvetica Neue"/>
                <a:sym typeface="Helvetica Neue"/>
              </a:rPr>
              <a:t> signifies the flow of interest generated in individual i by the love of the partner j.</a:t>
            </a:r>
            <a:endParaRPr sz="1300">
              <a:solidFill>
                <a:srgbClr val="58595B"/>
              </a:solidFill>
              <a:latin typeface="Helvetica Neue"/>
              <a:ea typeface="Helvetica Neue"/>
              <a:cs typeface="Helvetica Neue"/>
              <a:sym typeface="Helvetica Neue"/>
            </a:endParaRPr>
          </a:p>
        </p:txBody>
      </p:sp>
      <p:sp>
        <p:nvSpPr>
          <p:cNvPr id="260" name="Google Shape;260;p40"/>
          <p:cNvSpPr txBox="1"/>
          <p:nvPr/>
        </p:nvSpPr>
        <p:spPr>
          <a:xfrm>
            <a:off x="664200" y="1693175"/>
            <a:ext cx="2685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C0C0C"/>
                </a:solidFill>
                <a:latin typeface="Helvetica Neue"/>
                <a:ea typeface="Helvetica Neue"/>
                <a:cs typeface="Helvetica Neue"/>
                <a:sym typeface="Helvetica Neue"/>
              </a:rPr>
              <a:t>dxi/dt</a:t>
            </a:r>
            <a:r>
              <a:rPr lang="en" sz="1300">
                <a:solidFill>
                  <a:srgbClr val="58595B"/>
                </a:solidFill>
                <a:latin typeface="Helvetica Neue"/>
                <a:ea typeface="Helvetica Neue"/>
                <a:cs typeface="Helvetica Neue"/>
                <a:sym typeface="Helvetica Neue"/>
              </a:rPr>
              <a:t> represents the feeling of individual i for the partner with respect to time.</a:t>
            </a:r>
            <a:endParaRPr sz="1300">
              <a:solidFill>
                <a:srgbClr val="58595B"/>
              </a:solidFill>
              <a:latin typeface="Helvetica Neue"/>
              <a:ea typeface="Helvetica Neue"/>
              <a:cs typeface="Helvetica Neue"/>
              <a:sym typeface="Helvetica Neue"/>
            </a:endParaRPr>
          </a:p>
        </p:txBody>
      </p:sp>
      <p:sp>
        <p:nvSpPr>
          <p:cNvPr id="261" name="Google Shape;261;p40"/>
          <p:cNvSpPr txBox="1"/>
          <p:nvPr/>
        </p:nvSpPr>
        <p:spPr>
          <a:xfrm>
            <a:off x="664195" y="2400407"/>
            <a:ext cx="2773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0C0C0C"/>
                </a:solidFill>
                <a:latin typeface="Helvetica Neue"/>
                <a:ea typeface="Helvetica Neue"/>
                <a:cs typeface="Helvetica Neue"/>
                <a:sym typeface="Helvetica Neue"/>
              </a:rPr>
              <a:t>Ai</a:t>
            </a:r>
            <a:r>
              <a:rPr lang="en" sz="1300">
                <a:solidFill>
                  <a:srgbClr val="58595B"/>
                </a:solidFill>
                <a:latin typeface="Helvetica Neue"/>
                <a:ea typeface="Helvetica Neue"/>
                <a:cs typeface="Helvetica Neue"/>
                <a:sym typeface="Helvetica Neue"/>
              </a:rPr>
              <a:t> represents the appeal of individual i, which is a value perceived by the partner j.</a:t>
            </a:r>
            <a:endParaRPr sz="1300">
              <a:solidFill>
                <a:srgbClr val="58595B"/>
              </a:solidFill>
              <a:latin typeface="Helvetica Neue"/>
              <a:ea typeface="Helvetica Neue"/>
              <a:cs typeface="Helvetica Neue"/>
              <a:sym typeface="Helvetica Neue"/>
            </a:endParaRPr>
          </a:p>
        </p:txBody>
      </p:sp>
      <p:pic>
        <p:nvPicPr>
          <p:cNvPr id="262" name="Google Shape;262;p40"/>
          <p:cNvPicPr preferRelativeResize="0"/>
          <p:nvPr/>
        </p:nvPicPr>
        <p:blipFill rotWithShape="1">
          <a:blip r:embed="rId3">
            <a:alphaModFix/>
          </a:blip>
          <a:srcRect t="2152" b="43211"/>
          <a:stretch/>
        </p:blipFill>
        <p:spPr>
          <a:xfrm>
            <a:off x="4234024" y="895169"/>
            <a:ext cx="4495675" cy="2327378"/>
          </a:xfrm>
          <a:prstGeom prst="rect">
            <a:avLst/>
          </a:prstGeom>
          <a:noFill/>
          <a:ln>
            <a:noFill/>
          </a:ln>
        </p:spPr>
      </p:pic>
      <p:sp>
        <p:nvSpPr>
          <p:cNvPr id="263" name="Google Shape;263;p40"/>
          <p:cNvSpPr/>
          <p:nvPr/>
        </p:nvSpPr>
        <p:spPr>
          <a:xfrm>
            <a:off x="5259475" y="1206300"/>
            <a:ext cx="537900" cy="23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598300" y="2846650"/>
            <a:ext cx="199200" cy="185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490000" y="1494900"/>
            <a:ext cx="307200" cy="390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40"/>
          <p:cNvCxnSpPr/>
          <p:nvPr/>
        </p:nvCxnSpPr>
        <p:spPr>
          <a:xfrm flipH="1">
            <a:off x="3460400" y="2901450"/>
            <a:ext cx="1710900" cy="9600"/>
          </a:xfrm>
          <a:prstGeom prst="straightConnector1">
            <a:avLst/>
          </a:prstGeom>
          <a:noFill/>
          <a:ln w="38100" cap="flat" cmpd="sng">
            <a:solidFill>
              <a:srgbClr val="D53048">
                <a:alpha val="64709"/>
              </a:srgbClr>
            </a:solidFill>
            <a:prstDash val="solid"/>
            <a:miter lim="800000"/>
            <a:headEnd type="none" w="med" len="med"/>
            <a:tailEnd type="triangle" w="med" len="med"/>
          </a:ln>
        </p:spPr>
      </p:cxnSp>
      <p:cxnSp>
        <p:nvCxnSpPr>
          <p:cNvPr id="267" name="Google Shape;267;p40"/>
          <p:cNvCxnSpPr/>
          <p:nvPr/>
        </p:nvCxnSpPr>
        <p:spPr>
          <a:xfrm flipH="1">
            <a:off x="3448225" y="1318950"/>
            <a:ext cx="1622400" cy="14400"/>
          </a:xfrm>
          <a:prstGeom prst="straightConnector1">
            <a:avLst/>
          </a:prstGeom>
          <a:noFill/>
          <a:ln w="38100" cap="flat" cmpd="sng">
            <a:solidFill>
              <a:srgbClr val="D53048">
                <a:alpha val="64709"/>
              </a:srgbClr>
            </a:solidFill>
            <a:prstDash val="solid"/>
            <a:miter lim="800000"/>
            <a:headEnd type="none" w="med" len="med"/>
            <a:tailEnd type="triangle" w="med" len="med"/>
          </a:ln>
        </p:spPr>
      </p:cxnSp>
      <p:cxnSp>
        <p:nvCxnSpPr>
          <p:cNvPr id="268" name="Google Shape;268;p40"/>
          <p:cNvCxnSpPr/>
          <p:nvPr/>
        </p:nvCxnSpPr>
        <p:spPr>
          <a:xfrm flipH="1">
            <a:off x="3421525" y="1994600"/>
            <a:ext cx="1675800" cy="600"/>
          </a:xfrm>
          <a:prstGeom prst="straightConnector1">
            <a:avLst/>
          </a:prstGeom>
          <a:noFill/>
          <a:ln w="38100" cap="flat" cmpd="sng">
            <a:solidFill>
              <a:srgbClr val="D53048">
                <a:alpha val="64709"/>
              </a:srgbClr>
            </a:solidFill>
            <a:prstDash val="solid"/>
            <a:miter lim="800000"/>
            <a:headEnd type="none" w="med" len="med"/>
            <a:tailEnd type="triangle" w="med" len="med"/>
          </a:ln>
        </p:spPr>
      </p:cxnSp>
      <p:sp>
        <p:nvSpPr>
          <p:cNvPr id="269" name="Google Shape;269;p40"/>
          <p:cNvSpPr/>
          <p:nvPr/>
        </p:nvSpPr>
        <p:spPr>
          <a:xfrm>
            <a:off x="5490000" y="2133825"/>
            <a:ext cx="307200" cy="390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40"/>
          <p:cNvPicPr preferRelativeResize="0"/>
          <p:nvPr/>
        </p:nvPicPr>
        <p:blipFill>
          <a:blip r:embed="rId4">
            <a:alphaModFix/>
          </a:blip>
          <a:stretch>
            <a:fillRect/>
          </a:stretch>
        </p:blipFill>
        <p:spPr>
          <a:xfrm>
            <a:off x="4298850" y="3232500"/>
            <a:ext cx="3810000" cy="1771650"/>
          </a:xfrm>
          <a:prstGeom prst="rect">
            <a:avLst/>
          </a:prstGeom>
          <a:noFill/>
          <a:ln>
            <a:noFill/>
          </a:ln>
        </p:spPr>
      </p:pic>
      <p:sp>
        <p:nvSpPr>
          <p:cNvPr id="271" name="Google Shape;271;p40"/>
          <p:cNvSpPr txBox="1"/>
          <p:nvPr/>
        </p:nvSpPr>
        <p:spPr>
          <a:xfrm>
            <a:off x="686600" y="3410525"/>
            <a:ext cx="3202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Helvetica Neue"/>
                <a:ea typeface="Helvetica Neue"/>
                <a:cs typeface="Helvetica Neue"/>
                <a:sym typeface="Helvetica Neue"/>
              </a:rPr>
              <a:t>αί</a:t>
            </a:r>
            <a:r>
              <a:rPr lang="en" sz="1300">
                <a:solidFill>
                  <a:srgbClr val="58595B"/>
                </a:solidFill>
                <a:latin typeface="Helvetica Neue"/>
                <a:ea typeface="Helvetica Neue"/>
                <a:cs typeface="Helvetica Neue"/>
                <a:sym typeface="Helvetica Neue"/>
              </a:rPr>
              <a:t>: forgetting coefficient</a:t>
            </a:r>
            <a:endParaRPr sz="1300">
              <a:solidFill>
                <a:srgbClr val="58595B"/>
              </a:solidFill>
              <a:latin typeface="Helvetica Neue"/>
              <a:ea typeface="Helvetica Neue"/>
              <a:cs typeface="Helvetica Neue"/>
              <a:sym typeface="Helvetica Neue"/>
            </a:endParaRPr>
          </a:p>
          <a:p>
            <a:pPr marL="0" lvl="0" indent="0" algn="l" rtl="0">
              <a:spcBef>
                <a:spcPts val="0"/>
              </a:spcBef>
              <a:spcAft>
                <a:spcPts val="0"/>
              </a:spcAft>
              <a:buNone/>
            </a:pPr>
            <a:r>
              <a:rPr lang="en" sz="1300">
                <a:latin typeface="Helvetica Neue"/>
                <a:ea typeface="Helvetica Neue"/>
                <a:cs typeface="Helvetica Neue"/>
                <a:sym typeface="Helvetica Neue"/>
              </a:rPr>
              <a:t>⍴ί</a:t>
            </a:r>
            <a:r>
              <a:rPr lang="en" sz="1300">
                <a:solidFill>
                  <a:srgbClr val="58595B"/>
                </a:solidFill>
                <a:latin typeface="Helvetica Neue"/>
                <a:ea typeface="Helvetica Neue"/>
                <a:cs typeface="Helvetica Neue"/>
                <a:sym typeface="Helvetica Neue"/>
              </a:rPr>
              <a:t>: the sensitivity of individual i to appeal</a:t>
            </a:r>
            <a:endParaRPr sz="1300">
              <a:solidFill>
                <a:srgbClr val="58595B"/>
              </a:solidFill>
              <a:latin typeface="Helvetica Neue"/>
              <a:ea typeface="Helvetica Neue"/>
              <a:cs typeface="Helvetica Neue"/>
              <a:sym typeface="Helvetica Neue"/>
            </a:endParaRPr>
          </a:p>
          <a:p>
            <a:pPr marL="0" lvl="0" indent="0" algn="l" rtl="0">
              <a:spcBef>
                <a:spcPts val="0"/>
              </a:spcBef>
              <a:spcAft>
                <a:spcPts val="0"/>
              </a:spcAft>
              <a:buNone/>
            </a:pPr>
            <a:r>
              <a:rPr lang="en" sz="1300">
                <a:latin typeface="Helvetica Neue"/>
                <a:ea typeface="Helvetica Neue"/>
                <a:cs typeface="Helvetica Neue"/>
                <a:sym typeface="Helvetica Neue"/>
              </a:rPr>
              <a:t>βί</a:t>
            </a:r>
            <a:r>
              <a:rPr lang="en" sz="1300">
                <a:solidFill>
                  <a:srgbClr val="58595B"/>
                </a:solidFill>
                <a:latin typeface="Helvetica Neue"/>
                <a:ea typeface="Helvetica Neue"/>
                <a:cs typeface="Helvetica Neue"/>
                <a:sym typeface="Helvetica Neue"/>
              </a:rPr>
              <a:t> and </a:t>
            </a:r>
            <a:r>
              <a:rPr lang="en" sz="1300">
                <a:latin typeface="Helvetica Neue"/>
                <a:ea typeface="Helvetica Neue"/>
                <a:cs typeface="Helvetica Neue"/>
                <a:sym typeface="Helvetica Neue"/>
              </a:rPr>
              <a:t>kί</a:t>
            </a:r>
            <a:r>
              <a:rPr lang="en" sz="1300">
                <a:solidFill>
                  <a:srgbClr val="58595B"/>
                </a:solidFill>
                <a:latin typeface="Helvetica Neue"/>
                <a:ea typeface="Helvetica Neue"/>
                <a:cs typeface="Helvetica Neue"/>
                <a:sym typeface="Helvetica Neue"/>
              </a:rPr>
              <a:t> are two parameters that define the value of </a:t>
            </a:r>
            <a:r>
              <a:rPr lang="en" sz="1300">
                <a:latin typeface="Helvetica Neue"/>
                <a:ea typeface="Helvetica Neue"/>
                <a:cs typeface="Helvetica Neue"/>
                <a:sym typeface="Helvetica Neue"/>
              </a:rPr>
              <a:t>Rί</a:t>
            </a:r>
            <a:endParaRPr sz="1300">
              <a:latin typeface="Helvetica Neue"/>
              <a:ea typeface="Helvetica Neue"/>
              <a:cs typeface="Helvetica Neue"/>
              <a:sym typeface="Helvetica Neue"/>
            </a:endParaRPr>
          </a:p>
        </p:txBody>
      </p:sp>
      <p:cxnSp>
        <p:nvCxnSpPr>
          <p:cNvPr id="272" name="Google Shape;272;p40"/>
          <p:cNvCxnSpPr/>
          <p:nvPr/>
        </p:nvCxnSpPr>
        <p:spPr>
          <a:xfrm flipH="1">
            <a:off x="3941250" y="3817300"/>
            <a:ext cx="1261500" cy="3600"/>
          </a:xfrm>
          <a:prstGeom prst="straightConnector1">
            <a:avLst/>
          </a:prstGeom>
          <a:noFill/>
          <a:ln w="38100" cap="flat" cmpd="sng">
            <a:solidFill>
              <a:srgbClr val="D53048">
                <a:alpha val="64709"/>
              </a:srgbClr>
            </a:solidFill>
            <a:prstDash val="solid"/>
            <a:miter lim="800000"/>
            <a:headEnd type="none" w="med" len="med"/>
            <a:tailEnd type="triangle" w="med" len="med"/>
          </a:ln>
        </p:spPr>
      </p:cxnSp>
      <p:sp>
        <p:nvSpPr>
          <p:cNvPr id="273" name="Google Shape;273;p40"/>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5</a:t>
            </a:fld>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body" idx="1"/>
          </p:nvPr>
        </p:nvSpPr>
        <p:spPr>
          <a:xfrm>
            <a:off x="639750" y="950200"/>
            <a:ext cx="2416200" cy="400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300"/>
              <a:t>A1: the appeal of Scarlett</a:t>
            </a:r>
            <a:endParaRPr sz="1300"/>
          </a:p>
          <a:p>
            <a:pPr marL="0" lvl="0" indent="0" algn="l" rtl="0">
              <a:spcBef>
                <a:spcPts val="0"/>
              </a:spcBef>
              <a:spcAft>
                <a:spcPts val="0"/>
              </a:spcAft>
              <a:buNone/>
            </a:pPr>
            <a:r>
              <a:rPr lang="en" sz="1300"/>
              <a:t>A2: the appeal of Rhett</a:t>
            </a:r>
            <a:endParaRPr sz="1300"/>
          </a:p>
        </p:txBody>
      </p:sp>
      <p:sp>
        <p:nvSpPr>
          <p:cNvPr id="279" name="Google Shape;279;p41"/>
          <p:cNvSpPr txBox="1">
            <a:spLocks noGrp="1"/>
          </p:cNvSpPr>
          <p:nvPr>
            <p:ph type="title"/>
          </p:nvPr>
        </p:nvSpPr>
        <p:spPr>
          <a:xfrm>
            <a:off x="639762" y="366712"/>
            <a:ext cx="7772400" cy="390600"/>
          </a:xfrm>
          <a:prstGeom prst="rect">
            <a:avLst/>
          </a:prstGeom>
          <a:noFill/>
          <a:ln>
            <a:noFill/>
          </a:ln>
        </p:spPr>
        <p:txBody>
          <a:bodyPr spcFirstLastPara="1" wrap="square" lIns="0" tIns="0" rIns="0" bIns="0" anchor="b" anchorCtr="0">
            <a:normAutofit/>
          </a:bodyPr>
          <a:lstStyle/>
          <a:p>
            <a:pPr marL="0" lvl="0" indent="0" algn="l" rtl="0">
              <a:spcBef>
                <a:spcPts val="0"/>
              </a:spcBef>
              <a:spcAft>
                <a:spcPts val="0"/>
              </a:spcAft>
              <a:buClr>
                <a:srgbClr val="58595B"/>
              </a:buClr>
              <a:buSzPts val="2600"/>
              <a:buFont typeface="Helvetica Neue"/>
              <a:buNone/>
            </a:pPr>
            <a:r>
              <a:rPr lang="en" sz="2600"/>
              <a:t>Introduction – Phase Portrait</a:t>
            </a:r>
            <a:endParaRPr/>
          </a:p>
        </p:txBody>
      </p:sp>
      <p:sp>
        <p:nvSpPr>
          <p:cNvPr id="280" name="Google Shape;280;p41"/>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3645000" y="4622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41"/>
          <p:cNvPicPr preferRelativeResize="0"/>
          <p:nvPr/>
        </p:nvPicPr>
        <p:blipFill>
          <a:blip r:embed="rId3">
            <a:alphaModFix/>
          </a:blip>
          <a:stretch>
            <a:fillRect/>
          </a:stretch>
        </p:blipFill>
        <p:spPr>
          <a:xfrm>
            <a:off x="153463" y="1447375"/>
            <a:ext cx="6608875" cy="2293850"/>
          </a:xfrm>
          <a:prstGeom prst="rect">
            <a:avLst/>
          </a:prstGeom>
          <a:noFill/>
          <a:ln>
            <a:noFill/>
          </a:ln>
        </p:spPr>
      </p:pic>
      <p:pic>
        <p:nvPicPr>
          <p:cNvPr id="283" name="Google Shape;283;p41"/>
          <p:cNvPicPr preferRelativeResize="0"/>
          <p:nvPr/>
        </p:nvPicPr>
        <p:blipFill>
          <a:blip r:embed="rId4">
            <a:alphaModFix/>
          </a:blip>
          <a:stretch>
            <a:fillRect/>
          </a:stretch>
        </p:blipFill>
        <p:spPr>
          <a:xfrm>
            <a:off x="6762325" y="1474450"/>
            <a:ext cx="2228201" cy="2239700"/>
          </a:xfrm>
          <a:prstGeom prst="rect">
            <a:avLst/>
          </a:prstGeom>
          <a:noFill/>
          <a:ln>
            <a:noFill/>
          </a:ln>
        </p:spPr>
      </p:pic>
      <p:sp>
        <p:nvSpPr>
          <p:cNvPr id="284" name="Google Shape;284;p41"/>
          <p:cNvSpPr txBox="1"/>
          <p:nvPr/>
        </p:nvSpPr>
        <p:spPr>
          <a:xfrm>
            <a:off x="4613100" y="3823825"/>
            <a:ext cx="28821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300">
                <a:solidFill>
                  <a:srgbClr val="58595B"/>
                </a:solidFill>
                <a:latin typeface="Helvetica Neue"/>
                <a:ea typeface="Helvetica Neue"/>
                <a:cs typeface="Helvetica Neue"/>
                <a:sym typeface="Helvetica Neue"/>
              </a:rPr>
              <a:t>The equilibrium point is stable. In the long term, Scarlett is much more involved than Rhett.</a:t>
            </a:r>
            <a:endParaRPr sz="1300">
              <a:latin typeface="Helvetica Neue"/>
              <a:ea typeface="Helvetica Neue"/>
              <a:cs typeface="Helvetica Neue"/>
              <a:sym typeface="Helvetica Neue"/>
            </a:endParaRPr>
          </a:p>
        </p:txBody>
      </p:sp>
      <p:cxnSp>
        <p:nvCxnSpPr>
          <p:cNvPr id="285" name="Google Shape;285;p41"/>
          <p:cNvCxnSpPr/>
          <p:nvPr/>
        </p:nvCxnSpPr>
        <p:spPr>
          <a:xfrm rot="10800000" flipH="1">
            <a:off x="6386425" y="3133650"/>
            <a:ext cx="132300" cy="743400"/>
          </a:xfrm>
          <a:prstGeom prst="straightConnector1">
            <a:avLst/>
          </a:prstGeom>
          <a:noFill/>
          <a:ln w="38100" cap="flat" cmpd="sng">
            <a:solidFill>
              <a:srgbClr val="D53048">
                <a:alpha val="64709"/>
              </a:srgbClr>
            </a:solidFill>
            <a:prstDash val="solid"/>
            <a:miter lim="800000"/>
            <a:headEnd type="none" w="med" len="med"/>
            <a:tailEnd type="triangle" w="med" len="med"/>
          </a:ln>
        </p:spPr>
      </p:cxnSp>
      <p:sp>
        <p:nvSpPr>
          <p:cNvPr id="286" name="Google Shape;286;p41"/>
          <p:cNvSpPr txBox="1"/>
          <p:nvPr/>
        </p:nvSpPr>
        <p:spPr>
          <a:xfrm>
            <a:off x="3453000" y="1108675"/>
            <a:ext cx="66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C0C0C"/>
                </a:solidFill>
                <a:latin typeface="Helvetica Neue"/>
                <a:ea typeface="Helvetica Neue"/>
                <a:cs typeface="Helvetica Neue"/>
                <a:sym typeface="Helvetica Neue"/>
              </a:rPr>
              <a:t>saddle</a:t>
            </a:r>
            <a:endParaRPr sz="1000">
              <a:solidFill>
                <a:srgbClr val="0C0C0C"/>
              </a:solidFill>
              <a:latin typeface="Helvetica Neue"/>
              <a:ea typeface="Helvetica Neue"/>
              <a:cs typeface="Helvetica Neue"/>
              <a:sym typeface="Helvetica Neue"/>
            </a:endParaRPr>
          </a:p>
        </p:txBody>
      </p:sp>
      <p:cxnSp>
        <p:nvCxnSpPr>
          <p:cNvPr id="287" name="Google Shape;287;p41"/>
          <p:cNvCxnSpPr/>
          <p:nvPr/>
        </p:nvCxnSpPr>
        <p:spPr>
          <a:xfrm rot="10800000">
            <a:off x="2913250" y="1931800"/>
            <a:ext cx="855600" cy="1986000"/>
          </a:xfrm>
          <a:prstGeom prst="straightConnector1">
            <a:avLst/>
          </a:prstGeom>
          <a:noFill/>
          <a:ln w="38100" cap="flat" cmpd="sng">
            <a:solidFill>
              <a:srgbClr val="D53048">
                <a:alpha val="64709"/>
              </a:srgbClr>
            </a:solidFill>
            <a:prstDash val="solid"/>
            <a:miter lim="800000"/>
            <a:headEnd type="none" w="med" len="med"/>
            <a:tailEnd type="triangle" w="med" len="med"/>
          </a:ln>
        </p:spPr>
      </p:cxnSp>
      <p:cxnSp>
        <p:nvCxnSpPr>
          <p:cNvPr id="288" name="Google Shape;288;p41"/>
          <p:cNvCxnSpPr/>
          <p:nvPr/>
        </p:nvCxnSpPr>
        <p:spPr>
          <a:xfrm rot="10800000" flipH="1">
            <a:off x="3758650" y="3072425"/>
            <a:ext cx="254700" cy="835200"/>
          </a:xfrm>
          <a:prstGeom prst="straightConnector1">
            <a:avLst/>
          </a:prstGeom>
          <a:noFill/>
          <a:ln w="38100" cap="flat" cmpd="sng">
            <a:solidFill>
              <a:srgbClr val="D53048">
                <a:alpha val="64709"/>
              </a:srgbClr>
            </a:solidFill>
            <a:prstDash val="solid"/>
            <a:miter lim="800000"/>
            <a:headEnd type="none" w="med" len="med"/>
            <a:tailEnd type="triangle" w="med" len="med"/>
          </a:ln>
        </p:spPr>
      </p:cxnSp>
      <p:sp>
        <p:nvSpPr>
          <p:cNvPr id="289" name="Google Shape;289;p41"/>
          <p:cNvSpPr txBox="1"/>
          <p:nvPr/>
        </p:nvSpPr>
        <p:spPr>
          <a:xfrm>
            <a:off x="1728129" y="3877050"/>
            <a:ext cx="2805900" cy="104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rgbClr val="58595B"/>
                </a:solidFill>
                <a:latin typeface="Helvetica Neue"/>
                <a:ea typeface="Helvetica Neue"/>
                <a:cs typeface="Helvetica Neue"/>
                <a:sym typeface="Helvetica Neue"/>
              </a:rPr>
              <a:t>The equilibrium points in green are stable.</a:t>
            </a:r>
            <a:endParaRPr sz="1100">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300">
                <a:solidFill>
                  <a:srgbClr val="58595B"/>
                </a:solidFill>
                <a:latin typeface="Helvetica Neue"/>
                <a:ea typeface="Helvetica Neue"/>
                <a:cs typeface="Helvetica Neue"/>
                <a:sym typeface="Helvetica Neue"/>
              </a:rPr>
              <a:t>In the long term, Rhett is much more involved than Scarlett.</a:t>
            </a:r>
            <a:endParaRPr sz="1600">
              <a:solidFill>
                <a:srgbClr val="58595B"/>
              </a:solidFill>
              <a:latin typeface="Helvetica Neue"/>
              <a:ea typeface="Helvetica Neue"/>
              <a:cs typeface="Helvetica Neue"/>
              <a:sym typeface="Helvetica Neue"/>
            </a:endParaRPr>
          </a:p>
        </p:txBody>
      </p:sp>
      <p:cxnSp>
        <p:nvCxnSpPr>
          <p:cNvPr id="290" name="Google Shape;290;p41"/>
          <p:cNvCxnSpPr/>
          <p:nvPr/>
        </p:nvCxnSpPr>
        <p:spPr>
          <a:xfrm flipH="1">
            <a:off x="3453000" y="1405550"/>
            <a:ext cx="244200" cy="1171200"/>
          </a:xfrm>
          <a:prstGeom prst="straightConnector1">
            <a:avLst/>
          </a:prstGeom>
          <a:noFill/>
          <a:ln w="38100" cap="flat" cmpd="sng">
            <a:solidFill>
              <a:srgbClr val="D53048">
                <a:alpha val="64709"/>
              </a:srgbClr>
            </a:solidFill>
            <a:prstDash val="solid"/>
            <a:miter lim="800000"/>
            <a:headEnd type="none" w="med" len="med"/>
            <a:tailEnd type="triangle" w="med" len="med"/>
          </a:ln>
        </p:spPr>
      </p:cxnSp>
      <p:sp>
        <p:nvSpPr>
          <p:cNvPr id="291" name="Google Shape;291;p41"/>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Introduction – Trajectory</a:t>
            </a:r>
            <a:endParaRPr/>
          </a:p>
        </p:txBody>
      </p:sp>
      <p:pic>
        <p:nvPicPr>
          <p:cNvPr id="297" name="Google Shape;297;p42"/>
          <p:cNvPicPr preferRelativeResize="0"/>
          <p:nvPr/>
        </p:nvPicPr>
        <p:blipFill>
          <a:blip r:embed="rId3">
            <a:alphaModFix/>
          </a:blip>
          <a:stretch>
            <a:fillRect/>
          </a:stretch>
        </p:blipFill>
        <p:spPr>
          <a:xfrm>
            <a:off x="0" y="857827"/>
            <a:ext cx="7083250" cy="3523500"/>
          </a:xfrm>
          <a:prstGeom prst="rect">
            <a:avLst/>
          </a:prstGeom>
          <a:noFill/>
          <a:ln>
            <a:noFill/>
          </a:ln>
        </p:spPr>
      </p:pic>
      <p:sp>
        <p:nvSpPr>
          <p:cNvPr id="298" name="Google Shape;298;p42"/>
          <p:cNvSpPr/>
          <p:nvPr/>
        </p:nvSpPr>
        <p:spPr>
          <a:xfrm>
            <a:off x="1054676" y="4634250"/>
            <a:ext cx="4623900" cy="36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42"/>
          <p:cNvPicPr preferRelativeResize="0"/>
          <p:nvPr/>
        </p:nvPicPr>
        <p:blipFill>
          <a:blip r:embed="rId4">
            <a:alphaModFix/>
          </a:blip>
          <a:stretch>
            <a:fillRect/>
          </a:stretch>
        </p:blipFill>
        <p:spPr>
          <a:xfrm>
            <a:off x="774050" y="3198600"/>
            <a:ext cx="878950" cy="526375"/>
          </a:xfrm>
          <a:prstGeom prst="rect">
            <a:avLst/>
          </a:prstGeom>
          <a:noFill/>
          <a:ln>
            <a:noFill/>
          </a:ln>
        </p:spPr>
      </p:pic>
      <p:pic>
        <p:nvPicPr>
          <p:cNvPr id="300" name="Google Shape;300;p42"/>
          <p:cNvPicPr preferRelativeResize="0"/>
          <p:nvPr/>
        </p:nvPicPr>
        <p:blipFill>
          <a:blip r:embed="rId5">
            <a:alphaModFix/>
          </a:blip>
          <a:stretch>
            <a:fillRect/>
          </a:stretch>
        </p:blipFill>
        <p:spPr>
          <a:xfrm>
            <a:off x="7030100" y="1474450"/>
            <a:ext cx="1960424" cy="1970549"/>
          </a:xfrm>
          <a:prstGeom prst="rect">
            <a:avLst/>
          </a:prstGeom>
          <a:noFill/>
          <a:ln>
            <a:noFill/>
          </a:ln>
        </p:spPr>
      </p:pic>
      <p:pic>
        <p:nvPicPr>
          <p:cNvPr id="301" name="Google Shape;301;p42"/>
          <p:cNvPicPr preferRelativeResize="0"/>
          <p:nvPr/>
        </p:nvPicPr>
        <p:blipFill rotWithShape="1">
          <a:blip r:embed="rId6">
            <a:alphaModFix/>
          </a:blip>
          <a:srcRect t="6638" b="6473"/>
          <a:stretch/>
        </p:blipFill>
        <p:spPr>
          <a:xfrm>
            <a:off x="1450750" y="4377825"/>
            <a:ext cx="1868150" cy="577000"/>
          </a:xfrm>
          <a:prstGeom prst="rect">
            <a:avLst/>
          </a:prstGeom>
          <a:noFill/>
          <a:ln>
            <a:noFill/>
          </a:ln>
        </p:spPr>
      </p:pic>
      <p:sp>
        <p:nvSpPr>
          <p:cNvPr id="302" name="Google Shape;302;p42"/>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7</a:t>
            </a:fld>
            <a:endParaRPr/>
          </a:p>
        </p:txBody>
      </p:sp>
      <p:cxnSp>
        <p:nvCxnSpPr>
          <p:cNvPr id="303" name="Google Shape;303;p42"/>
          <p:cNvCxnSpPr>
            <a:stCxn id="299" idx="3"/>
          </p:cNvCxnSpPr>
          <p:nvPr/>
        </p:nvCxnSpPr>
        <p:spPr>
          <a:xfrm rot="10800000" flipH="1">
            <a:off x="1653000" y="2723188"/>
            <a:ext cx="1002900" cy="738600"/>
          </a:xfrm>
          <a:prstGeom prst="straightConnector1">
            <a:avLst/>
          </a:prstGeom>
          <a:noFill/>
          <a:ln w="9525" cap="flat" cmpd="sng">
            <a:solidFill>
              <a:schemeClr val="dk2"/>
            </a:solidFill>
            <a:prstDash val="dashDot"/>
            <a:round/>
            <a:headEnd type="none" w="med" len="med"/>
            <a:tailEnd type="triangle" w="med" len="med"/>
          </a:ln>
        </p:spPr>
      </p:cxnSp>
      <p:cxnSp>
        <p:nvCxnSpPr>
          <p:cNvPr id="304" name="Google Shape;304;p42"/>
          <p:cNvCxnSpPr>
            <a:stCxn id="301" idx="0"/>
          </p:cNvCxnSpPr>
          <p:nvPr/>
        </p:nvCxnSpPr>
        <p:spPr>
          <a:xfrm rot="10800000">
            <a:off x="2134025" y="3242325"/>
            <a:ext cx="250800" cy="1135500"/>
          </a:xfrm>
          <a:prstGeom prst="straightConnector1">
            <a:avLst/>
          </a:prstGeom>
          <a:noFill/>
          <a:ln w="9525" cap="flat" cmpd="sng">
            <a:solidFill>
              <a:schemeClr val="dk2"/>
            </a:solidFill>
            <a:prstDash val="lgDash"/>
            <a:round/>
            <a:headEnd type="none" w="med" len="med"/>
            <a:tailEnd type="triangle" w="med" len="med"/>
          </a:ln>
        </p:spPr>
      </p:cxnSp>
      <p:cxnSp>
        <p:nvCxnSpPr>
          <p:cNvPr id="305" name="Google Shape;305;p42"/>
          <p:cNvCxnSpPr>
            <a:stCxn id="301" idx="0"/>
          </p:cNvCxnSpPr>
          <p:nvPr/>
        </p:nvCxnSpPr>
        <p:spPr>
          <a:xfrm rot="10800000" flipH="1">
            <a:off x="2384825" y="2866725"/>
            <a:ext cx="1342800" cy="1511100"/>
          </a:xfrm>
          <a:prstGeom prst="straightConnector1">
            <a:avLst/>
          </a:prstGeom>
          <a:noFill/>
          <a:ln w="9525" cap="flat" cmpd="sng">
            <a:solidFill>
              <a:schemeClr val="dk2"/>
            </a:solidFill>
            <a:prstDash val="lgDash"/>
            <a:round/>
            <a:headEnd type="none" w="med" len="med"/>
            <a:tailEnd type="triangle" w="med" len="med"/>
          </a:ln>
        </p:spPr>
      </p:cxnSp>
      <p:cxnSp>
        <p:nvCxnSpPr>
          <p:cNvPr id="306" name="Google Shape;306;p42"/>
          <p:cNvCxnSpPr>
            <a:stCxn id="301" idx="1"/>
          </p:cNvCxnSpPr>
          <p:nvPr/>
        </p:nvCxnSpPr>
        <p:spPr>
          <a:xfrm rot="10800000">
            <a:off x="1163050" y="2692625"/>
            <a:ext cx="287700" cy="1973700"/>
          </a:xfrm>
          <a:prstGeom prst="straightConnector1">
            <a:avLst/>
          </a:prstGeom>
          <a:noFill/>
          <a:ln w="9525" cap="flat" cmpd="sng">
            <a:solidFill>
              <a:schemeClr val="dk2"/>
            </a:solidFill>
            <a:prstDash val="lgDashDot"/>
            <a:round/>
            <a:headEnd type="none" w="med" len="med"/>
            <a:tailEnd type="triangle" w="med" len="med"/>
          </a:ln>
        </p:spPr>
      </p:cxnSp>
      <p:cxnSp>
        <p:nvCxnSpPr>
          <p:cNvPr id="307" name="Google Shape;307;p42"/>
          <p:cNvCxnSpPr>
            <a:stCxn id="301" idx="3"/>
          </p:cNvCxnSpPr>
          <p:nvPr/>
        </p:nvCxnSpPr>
        <p:spPr>
          <a:xfrm rot="10800000" flipH="1">
            <a:off x="3318900" y="2967425"/>
            <a:ext cx="1251300" cy="1698900"/>
          </a:xfrm>
          <a:prstGeom prst="straightConnector1">
            <a:avLst/>
          </a:prstGeom>
          <a:noFill/>
          <a:ln w="9525" cap="flat" cmpd="sng">
            <a:solidFill>
              <a:schemeClr val="dk2"/>
            </a:solidFill>
            <a:prstDash val="lgDashDot"/>
            <a:round/>
            <a:headEnd type="none" w="med" len="med"/>
            <a:tailEnd type="triangl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p:nvPr/>
        </p:nvSpPr>
        <p:spPr>
          <a:xfrm>
            <a:off x="700250" y="3315910"/>
            <a:ext cx="2750100" cy="624300"/>
          </a:xfrm>
          <a:prstGeom prst="roundRect">
            <a:avLst>
              <a:gd name="adj" fmla="val 16667"/>
            </a:avLst>
          </a:prstGeom>
          <a:solidFill>
            <a:srgbClr val="FFFF00">
              <a:alpha val="3228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313" name="Google Shape;313;p43"/>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314" name="Google Shape;314;p43"/>
          <p:cNvSpPr/>
          <p:nvPr/>
        </p:nvSpPr>
        <p:spPr>
          <a:xfrm>
            <a:off x="707225" y="1127113"/>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315" name="Google Shape;315;p43"/>
          <p:cNvSpPr txBox="1"/>
          <p:nvPr/>
        </p:nvSpPr>
        <p:spPr>
          <a:xfrm>
            <a:off x="632150" y="1246963"/>
            <a:ext cx="2461800" cy="506100"/>
          </a:xfrm>
          <a:prstGeom prst="rect">
            <a:avLst/>
          </a:prstGeom>
          <a:noFill/>
          <a:ln>
            <a:noFill/>
          </a:ln>
        </p:spPr>
        <p:txBody>
          <a:bodyPr spcFirstLastPara="1" wrap="square" lIns="91425" tIns="91425" rIns="91425" bIns="91425" anchor="t" anchorCtr="0">
            <a:noAutofit/>
          </a:bodyPr>
          <a:lstStyle/>
          <a:p>
            <a:pPr marL="45720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Background</a:t>
            </a:r>
            <a:endParaRPr/>
          </a:p>
        </p:txBody>
      </p:sp>
      <p:cxnSp>
        <p:nvCxnSpPr>
          <p:cNvPr id="316" name="Google Shape;316;p43"/>
          <p:cNvCxnSpPr/>
          <p:nvPr/>
        </p:nvCxnSpPr>
        <p:spPr>
          <a:xfrm flipH="1">
            <a:off x="2071259" y="1837356"/>
            <a:ext cx="4500" cy="255300"/>
          </a:xfrm>
          <a:prstGeom prst="straightConnector1">
            <a:avLst/>
          </a:prstGeom>
          <a:noFill/>
          <a:ln w="19050" cap="flat" cmpd="sng">
            <a:solidFill>
              <a:srgbClr val="1F5D8B"/>
            </a:solidFill>
            <a:prstDash val="solid"/>
            <a:round/>
            <a:headEnd type="none" w="med" len="med"/>
            <a:tailEnd type="triangle" w="med" len="med"/>
          </a:ln>
        </p:spPr>
      </p:cxnSp>
      <p:sp>
        <p:nvSpPr>
          <p:cNvPr id="317" name="Google Shape;317;p43"/>
          <p:cNvSpPr txBox="1"/>
          <p:nvPr/>
        </p:nvSpPr>
        <p:spPr>
          <a:xfrm>
            <a:off x="268700" y="3430950"/>
            <a:ext cx="31887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0"/>
              </a:spcBef>
              <a:spcAft>
                <a:spcPts val="0"/>
              </a:spcAft>
              <a:buNone/>
            </a:pPr>
            <a:r>
              <a:rPr lang="en" b="1">
                <a:solidFill>
                  <a:srgbClr val="1F5D8B"/>
                </a:solidFill>
                <a:latin typeface="Helvetica Neue"/>
                <a:ea typeface="Helvetica Neue"/>
                <a:cs typeface="Helvetica Neue"/>
                <a:sym typeface="Helvetica Neue"/>
              </a:rPr>
              <a:t>Limitation &amp; Improvement</a:t>
            </a:r>
            <a:endParaRPr b="1">
              <a:solidFill>
                <a:srgbClr val="1F5D8B"/>
              </a:solidFill>
              <a:latin typeface="Helvetica Neue"/>
              <a:ea typeface="Helvetica Neue"/>
              <a:cs typeface="Helvetica Neue"/>
              <a:sym typeface="Helvetica Neue"/>
            </a:endParaRPr>
          </a:p>
        </p:txBody>
      </p:sp>
      <p:sp>
        <p:nvSpPr>
          <p:cNvPr id="318" name="Google Shape;318;p43"/>
          <p:cNvSpPr txBox="1"/>
          <p:nvPr/>
        </p:nvSpPr>
        <p:spPr>
          <a:xfrm>
            <a:off x="694850" y="2241150"/>
            <a:ext cx="23364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700"/>
              </a:spcBef>
              <a:spcAft>
                <a:spcPts val="0"/>
              </a:spcAft>
              <a:buNone/>
            </a:pPr>
            <a:r>
              <a:rPr lang="en" b="1">
                <a:solidFill>
                  <a:srgbClr val="1F5D8B"/>
                </a:solidFill>
                <a:latin typeface="Helvetica Neue"/>
                <a:ea typeface="Helvetica Neue"/>
                <a:cs typeface="Helvetica Neue"/>
                <a:sym typeface="Helvetica Neue"/>
              </a:rPr>
              <a:t>Introduction of Old Model</a:t>
            </a:r>
            <a:endParaRPr/>
          </a:p>
        </p:txBody>
      </p:sp>
      <p:sp>
        <p:nvSpPr>
          <p:cNvPr id="319" name="Google Shape;319;p43"/>
          <p:cNvSpPr/>
          <p:nvPr/>
        </p:nvSpPr>
        <p:spPr>
          <a:xfrm>
            <a:off x="997250" y="462075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3727850" y="4752900"/>
            <a:ext cx="21525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43"/>
          <p:cNvCxnSpPr/>
          <p:nvPr/>
        </p:nvCxnSpPr>
        <p:spPr>
          <a:xfrm flipH="1">
            <a:off x="2080034" y="2953198"/>
            <a:ext cx="4500" cy="255300"/>
          </a:xfrm>
          <a:prstGeom prst="straightConnector1">
            <a:avLst/>
          </a:prstGeom>
          <a:noFill/>
          <a:ln w="19050" cap="flat" cmpd="sng">
            <a:solidFill>
              <a:srgbClr val="1F5D8B"/>
            </a:solidFill>
            <a:prstDash val="solid"/>
            <a:round/>
            <a:headEnd type="none" w="med" len="med"/>
            <a:tailEnd type="triangle" w="med" len="med"/>
          </a:ln>
        </p:spPr>
      </p:cxnSp>
      <p:sp>
        <p:nvSpPr>
          <p:cNvPr id="322" name="Google Shape;322;p43"/>
          <p:cNvSpPr txBox="1"/>
          <p:nvPr/>
        </p:nvSpPr>
        <p:spPr>
          <a:xfrm>
            <a:off x="5782800" y="1656375"/>
            <a:ext cx="338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58595B"/>
              </a:solidFill>
              <a:latin typeface="Helvetica Neue"/>
              <a:ea typeface="Helvetica Neue"/>
              <a:cs typeface="Helvetica Neue"/>
              <a:sym typeface="Helvetica Neue"/>
            </a:endParaRPr>
          </a:p>
        </p:txBody>
      </p:sp>
      <p:sp>
        <p:nvSpPr>
          <p:cNvPr id="323" name="Google Shape;323;p43"/>
          <p:cNvSpPr/>
          <p:nvPr/>
        </p:nvSpPr>
        <p:spPr>
          <a:xfrm>
            <a:off x="707225" y="2210763"/>
            <a:ext cx="2750100" cy="624300"/>
          </a:xfrm>
          <a:prstGeom prst="roundRect">
            <a:avLst>
              <a:gd name="adj" fmla="val 16667"/>
            </a:avLst>
          </a:prstGeom>
          <a:solidFill>
            <a:srgbClr val="FFFF00">
              <a:alpha val="3228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324" name="Google Shape;324;p43"/>
          <p:cNvSpPr/>
          <p:nvPr/>
        </p:nvSpPr>
        <p:spPr>
          <a:xfrm>
            <a:off x="707225" y="2210767"/>
            <a:ext cx="2750100" cy="624300"/>
          </a:xfrm>
          <a:prstGeom prst="roundRect">
            <a:avLst>
              <a:gd name="adj" fmla="val 16667"/>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F5D8B"/>
              </a:solidFill>
            </a:endParaRPr>
          </a:p>
        </p:txBody>
      </p:sp>
      <p:sp>
        <p:nvSpPr>
          <p:cNvPr id="325" name="Google Shape;325;p43"/>
          <p:cNvSpPr txBox="1"/>
          <p:nvPr/>
        </p:nvSpPr>
        <p:spPr>
          <a:xfrm>
            <a:off x="694850" y="2242725"/>
            <a:ext cx="2336400" cy="560400"/>
          </a:xfrm>
          <a:prstGeom prst="rect">
            <a:avLst/>
          </a:prstGeom>
          <a:noFill/>
          <a:ln>
            <a:noFill/>
          </a:ln>
        </p:spPr>
        <p:txBody>
          <a:bodyPr spcFirstLastPara="1" wrap="square" lIns="91425" tIns="91425" rIns="91425" bIns="91425" anchor="t" anchorCtr="0">
            <a:noAutofit/>
          </a:bodyPr>
          <a:lstStyle/>
          <a:p>
            <a:pPr marL="457200" marR="0" lvl="0" indent="0" algn="ctr" rtl="0">
              <a:lnSpc>
                <a:spcPct val="90000"/>
              </a:lnSpc>
              <a:spcBef>
                <a:spcPts val="700"/>
              </a:spcBef>
              <a:spcAft>
                <a:spcPts val="0"/>
              </a:spcAft>
              <a:buNone/>
            </a:pPr>
            <a:r>
              <a:rPr lang="en" b="1">
                <a:solidFill>
                  <a:srgbClr val="1F5D8B"/>
                </a:solidFill>
                <a:latin typeface="Helvetica Neue"/>
                <a:ea typeface="Helvetica Neue"/>
                <a:cs typeface="Helvetica Neue"/>
                <a:sym typeface="Helvetica Neue"/>
              </a:rPr>
              <a:t>Introduction of Old Model</a:t>
            </a:r>
            <a:endParaRPr/>
          </a:p>
        </p:txBody>
      </p:sp>
      <p:pic>
        <p:nvPicPr>
          <p:cNvPr id="326" name="Google Shape;326;p43"/>
          <p:cNvPicPr preferRelativeResize="0"/>
          <p:nvPr/>
        </p:nvPicPr>
        <p:blipFill>
          <a:blip r:embed="rId3">
            <a:alphaModFix/>
          </a:blip>
          <a:stretch>
            <a:fillRect/>
          </a:stretch>
        </p:blipFill>
        <p:spPr>
          <a:xfrm>
            <a:off x="3621225" y="960025"/>
            <a:ext cx="4790925" cy="3195968"/>
          </a:xfrm>
          <a:prstGeom prst="rect">
            <a:avLst/>
          </a:prstGeom>
          <a:noFill/>
          <a:ln>
            <a:noFill/>
          </a:ln>
        </p:spPr>
      </p:pic>
      <p:sp>
        <p:nvSpPr>
          <p:cNvPr id="327" name="Google Shape;327;p43"/>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8</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639762" y="366712"/>
            <a:ext cx="7772400" cy="3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600"/>
              <a:t>Limitation &amp; Improvement</a:t>
            </a:r>
            <a:endParaRPr/>
          </a:p>
        </p:txBody>
      </p:sp>
      <p:grpSp>
        <p:nvGrpSpPr>
          <p:cNvPr id="333" name="Google Shape;333;p44"/>
          <p:cNvGrpSpPr/>
          <p:nvPr/>
        </p:nvGrpSpPr>
        <p:grpSpPr>
          <a:xfrm>
            <a:off x="889713" y="1418050"/>
            <a:ext cx="7847912" cy="3657334"/>
            <a:chOff x="459138" y="992225"/>
            <a:chExt cx="7847912" cy="3657334"/>
          </a:xfrm>
        </p:grpSpPr>
        <p:pic>
          <p:nvPicPr>
            <p:cNvPr id="334" name="Google Shape;334;p44"/>
            <p:cNvPicPr preferRelativeResize="0"/>
            <p:nvPr/>
          </p:nvPicPr>
          <p:blipFill>
            <a:blip r:embed="rId3">
              <a:alphaModFix/>
            </a:blip>
            <a:stretch>
              <a:fillRect/>
            </a:stretch>
          </p:blipFill>
          <p:spPr>
            <a:xfrm>
              <a:off x="6604700" y="992225"/>
              <a:ext cx="1702349" cy="1510100"/>
            </a:xfrm>
            <a:prstGeom prst="rect">
              <a:avLst/>
            </a:prstGeom>
            <a:noFill/>
            <a:ln>
              <a:noFill/>
            </a:ln>
          </p:spPr>
        </p:pic>
        <p:pic>
          <p:nvPicPr>
            <p:cNvPr id="335" name="Google Shape;335;p44"/>
            <p:cNvPicPr preferRelativeResize="0"/>
            <p:nvPr/>
          </p:nvPicPr>
          <p:blipFill>
            <a:blip r:embed="rId4">
              <a:alphaModFix/>
            </a:blip>
            <a:stretch>
              <a:fillRect/>
            </a:stretch>
          </p:blipFill>
          <p:spPr>
            <a:xfrm>
              <a:off x="459138" y="992225"/>
              <a:ext cx="2011920" cy="1510101"/>
            </a:xfrm>
            <a:prstGeom prst="rect">
              <a:avLst/>
            </a:prstGeom>
            <a:noFill/>
            <a:ln>
              <a:noFill/>
            </a:ln>
          </p:spPr>
        </p:pic>
        <p:pic>
          <p:nvPicPr>
            <p:cNvPr id="336" name="Google Shape;336;p44"/>
            <p:cNvPicPr preferRelativeResize="0"/>
            <p:nvPr/>
          </p:nvPicPr>
          <p:blipFill>
            <a:blip r:embed="rId5">
              <a:alphaModFix/>
            </a:blip>
            <a:stretch>
              <a:fillRect/>
            </a:stretch>
          </p:blipFill>
          <p:spPr>
            <a:xfrm>
              <a:off x="4652700" y="1010875"/>
              <a:ext cx="1795352" cy="1472800"/>
            </a:xfrm>
            <a:prstGeom prst="rect">
              <a:avLst/>
            </a:prstGeom>
            <a:noFill/>
            <a:ln>
              <a:noFill/>
            </a:ln>
          </p:spPr>
        </p:pic>
        <p:pic>
          <p:nvPicPr>
            <p:cNvPr id="337" name="Google Shape;337;p44"/>
            <p:cNvPicPr preferRelativeResize="0"/>
            <p:nvPr/>
          </p:nvPicPr>
          <p:blipFill>
            <a:blip r:embed="rId6">
              <a:alphaModFix/>
            </a:blip>
            <a:stretch>
              <a:fillRect/>
            </a:stretch>
          </p:blipFill>
          <p:spPr>
            <a:xfrm>
              <a:off x="2594425" y="1010875"/>
              <a:ext cx="1827514" cy="1472800"/>
            </a:xfrm>
            <a:prstGeom prst="rect">
              <a:avLst/>
            </a:prstGeom>
            <a:noFill/>
            <a:ln>
              <a:noFill/>
            </a:ln>
          </p:spPr>
        </p:pic>
        <p:pic>
          <p:nvPicPr>
            <p:cNvPr id="338" name="Google Shape;338;p44"/>
            <p:cNvPicPr preferRelativeResize="0"/>
            <p:nvPr/>
          </p:nvPicPr>
          <p:blipFill>
            <a:blip r:embed="rId7">
              <a:alphaModFix/>
            </a:blip>
            <a:stretch>
              <a:fillRect/>
            </a:stretch>
          </p:blipFill>
          <p:spPr>
            <a:xfrm>
              <a:off x="613936" y="2875725"/>
              <a:ext cx="1702350" cy="1773826"/>
            </a:xfrm>
            <a:prstGeom prst="rect">
              <a:avLst/>
            </a:prstGeom>
            <a:noFill/>
            <a:ln>
              <a:noFill/>
            </a:ln>
          </p:spPr>
        </p:pic>
        <p:pic>
          <p:nvPicPr>
            <p:cNvPr id="339" name="Google Shape;339;p44"/>
            <p:cNvPicPr preferRelativeResize="0"/>
            <p:nvPr/>
          </p:nvPicPr>
          <p:blipFill>
            <a:blip r:embed="rId8">
              <a:alphaModFix/>
            </a:blip>
            <a:stretch>
              <a:fillRect/>
            </a:stretch>
          </p:blipFill>
          <p:spPr>
            <a:xfrm>
              <a:off x="2657012" y="2875725"/>
              <a:ext cx="1702350" cy="1773820"/>
            </a:xfrm>
            <a:prstGeom prst="rect">
              <a:avLst/>
            </a:prstGeom>
            <a:noFill/>
            <a:ln>
              <a:noFill/>
            </a:ln>
          </p:spPr>
        </p:pic>
        <p:pic>
          <p:nvPicPr>
            <p:cNvPr id="340" name="Google Shape;340;p44"/>
            <p:cNvPicPr preferRelativeResize="0"/>
            <p:nvPr/>
          </p:nvPicPr>
          <p:blipFill>
            <a:blip r:embed="rId9">
              <a:alphaModFix/>
            </a:blip>
            <a:stretch>
              <a:fillRect/>
            </a:stretch>
          </p:blipFill>
          <p:spPr>
            <a:xfrm>
              <a:off x="4572000" y="2875712"/>
              <a:ext cx="1702375" cy="1773846"/>
            </a:xfrm>
            <a:prstGeom prst="rect">
              <a:avLst/>
            </a:prstGeom>
            <a:noFill/>
            <a:ln>
              <a:noFill/>
            </a:ln>
          </p:spPr>
        </p:pic>
        <p:pic>
          <p:nvPicPr>
            <p:cNvPr id="341" name="Google Shape;341;p44"/>
            <p:cNvPicPr preferRelativeResize="0"/>
            <p:nvPr/>
          </p:nvPicPr>
          <p:blipFill>
            <a:blip r:embed="rId10">
              <a:alphaModFix/>
            </a:blip>
            <a:stretch>
              <a:fillRect/>
            </a:stretch>
          </p:blipFill>
          <p:spPr>
            <a:xfrm>
              <a:off x="6531700" y="2875700"/>
              <a:ext cx="1614374" cy="1614374"/>
            </a:xfrm>
            <a:prstGeom prst="rect">
              <a:avLst/>
            </a:prstGeom>
            <a:noFill/>
            <a:ln>
              <a:noFill/>
            </a:ln>
          </p:spPr>
        </p:pic>
        <p:sp>
          <p:nvSpPr>
            <p:cNvPr id="342" name="Google Shape;342;p44"/>
            <p:cNvSpPr txBox="1"/>
            <p:nvPr/>
          </p:nvSpPr>
          <p:spPr>
            <a:xfrm>
              <a:off x="509675" y="2502325"/>
              <a:ext cx="14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8595B"/>
                  </a:solidFill>
                  <a:latin typeface="Helvetica Neue"/>
                  <a:ea typeface="Helvetica Neue"/>
                  <a:cs typeface="Helvetica Neue"/>
                  <a:sym typeface="Helvetica Neue"/>
                </a:rPr>
                <a:t>Paper Plot </a:t>
              </a:r>
              <a:r>
                <a:rPr lang="en">
                  <a:solidFill>
                    <a:srgbClr val="58595B"/>
                  </a:solidFill>
                  <a:latin typeface="Helvetica Neue"/>
                  <a:ea typeface="Helvetica Neue"/>
                  <a:cs typeface="Helvetica Neue"/>
                  <a:sym typeface="Helvetica Neue"/>
                </a:rPr>
                <a:t>👇</a:t>
              </a:r>
              <a:endParaRPr>
                <a:solidFill>
                  <a:srgbClr val="58595B"/>
                </a:solidFill>
                <a:latin typeface="Helvetica Neue"/>
                <a:ea typeface="Helvetica Neue"/>
                <a:cs typeface="Helvetica Neue"/>
                <a:sym typeface="Helvetica Neue"/>
              </a:endParaRPr>
            </a:p>
          </p:txBody>
        </p:sp>
        <p:sp>
          <p:nvSpPr>
            <p:cNvPr id="343" name="Google Shape;343;p44"/>
            <p:cNvSpPr txBox="1"/>
            <p:nvPr/>
          </p:nvSpPr>
          <p:spPr>
            <a:xfrm>
              <a:off x="6387138" y="2521913"/>
              <a:ext cx="19035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8595B"/>
                  </a:solidFill>
                  <a:latin typeface="Helvetica Neue"/>
                  <a:ea typeface="Helvetica Neue"/>
                  <a:cs typeface="Helvetica Neue"/>
                  <a:sym typeface="Helvetica Neue"/>
                </a:rPr>
                <a:t>Plot by our code </a:t>
              </a:r>
              <a:r>
                <a:rPr lang="en">
                  <a:solidFill>
                    <a:srgbClr val="58595B"/>
                  </a:solidFill>
                  <a:latin typeface="Helvetica Neue"/>
                  <a:ea typeface="Helvetica Neue"/>
                  <a:cs typeface="Helvetica Neue"/>
                  <a:sym typeface="Helvetica Neue"/>
                </a:rPr>
                <a:t>👆</a:t>
              </a:r>
              <a:endParaRPr>
                <a:solidFill>
                  <a:srgbClr val="58595B"/>
                </a:solidFill>
                <a:latin typeface="Helvetica Neue"/>
                <a:ea typeface="Helvetica Neue"/>
                <a:cs typeface="Helvetica Neue"/>
                <a:sym typeface="Helvetica Neue"/>
              </a:endParaRPr>
            </a:p>
          </p:txBody>
        </p:sp>
      </p:grpSp>
      <p:sp>
        <p:nvSpPr>
          <p:cNvPr id="344" name="Google Shape;344;p44"/>
          <p:cNvSpPr txBox="1"/>
          <p:nvPr/>
        </p:nvSpPr>
        <p:spPr>
          <a:xfrm>
            <a:off x="507150" y="858463"/>
            <a:ext cx="7905000" cy="648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700"/>
              </a:spcBef>
              <a:spcAft>
                <a:spcPts val="0"/>
              </a:spcAft>
              <a:buClr>
                <a:srgbClr val="1F5D8B"/>
              </a:buClr>
              <a:buSzPts val="1400"/>
              <a:buFont typeface="Helvetica Neue"/>
              <a:buChar char="●"/>
            </a:pPr>
            <a:r>
              <a:rPr lang="en" b="1">
                <a:solidFill>
                  <a:srgbClr val="1F5D8B"/>
                </a:solidFill>
                <a:latin typeface="Helvetica Neue"/>
                <a:ea typeface="Helvetica Neue"/>
                <a:cs typeface="Helvetica Neue"/>
                <a:sym typeface="Helvetica Neue"/>
              </a:rPr>
              <a:t>Limitation 1: Did not give the code for phase portraits and trajectories. </a:t>
            </a:r>
            <a:endParaRPr b="1">
              <a:solidFill>
                <a:srgbClr val="1F5D8B"/>
              </a:solidFill>
              <a:latin typeface="Helvetica Neue"/>
              <a:ea typeface="Helvetica Neue"/>
              <a:cs typeface="Helvetica Neue"/>
              <a:sym typeface="Helvetica Neue"/>
            </a:endParaRPr>
          </a:p>
          <a:p>
            <a:pPr marL="457200" marR="0" lvl="0" indent="-317500" algn="l" rtl="0">
              <a:lnSpc>
                <a:spcPct val="115000"/>
              </a:lnSpc>
              <a:spcBef>
                <a:spcPts val="0"/>
              </a:spcBef>
              <a:spcAft>
                <a:spcPts val="0"/>
              </a:spcAft>
              <a:buClr>
                <a:srgbClr val="1F5D8B"/>
              </a:buClr>
              <a:buSzPts val="1400"/>
              <a:buFont typeface="Helvetica Neue"/>
              <a:buChar char="●"/>
            </a:pPr>
            <a:r>
              <a:rPr lang="en" b="1">
                <a:solidFill>
                  <a:srgbClr val="1F5D8B"/>
                </a:solidFill>
                <a:latin typeface="Helvetica Neue"/>
                <a:ea typeface="Helvetica Neue"/>
                <a:cs typeface="Helvetica Neue"/>
                <a:sym typeface="Helvetica Neue"/>
              </a:rPr>
              <a:t>Improvement 1: </a:t>
            </a:r>
            <a:endParaRPr b="1">
              <a:solidFill>
                <a:srgbClr val="1F5D8B"/>
              </a:solidFill>
              <a:latin typeface="Helvetica Neue"/>
              <a:ea typeface="Helvetica Neue"/>
              <a:cs typeface="Helvetica Neue"/>
              <a:sym typeface="Helvetica Neue"/>
            </a:endParaRPr>
          </a:p>
        </p:txBody>
      </p:sp>
      <p:sp>
        <p:nvSpPr>
          <p:cNvPr id="345" name="Google Shape;345;p44"/>
          <p:cNvSpPr txBox="1">
            <a:spLocks noGrp="1"/>
          </p:cNvSpPr>
          <p:nvPr>
            <p:ph type="sldNum" idx="12"/>
          </p:nvPr>
        </p:nvSpPr>
        <p:spPr>
          <a:xfrm>
            <a:off x="8686800" y="4754562"/>
            <a:ext cx="126900" cy="123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accent2"/>
              </a:buClr>
              <a:buSzPts val="800"/>
              <a:buFont typeface="Helvetica Neue"/>
              <a:buNone/>
            </a:pPr>
            <a:fld id="{00000000-1234-1234-1234-123412341234}" type="slidenum">
              <a:rPr lang="en"/>
              <a:t>9</a:t>
            </a:fld>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esentation-01-light">
  <a:themeElements>
    <a:clrScheme name="presentation-01-light">
      <a:dk1>
        <a:srgbClr val="57585B"/>
      </a:dk1>
      <a:lt1>
        <a:srgbClr val="FFFFFF"/>
      </a:lt1>
      <a:dk2>
        <a:srgbClr val="A7A7A7"/>
      </a:dk2>
      <a:lt2>
        <a:srgbClr val="535353"/>
      </a:lt2>
      <a:accent1>
        <a:srgbClr val="2774AE"/>
      </a:accent1>
      <a:accent2>
        <a:srgbClr val="898989"/>
      </a:accent2>
      <a:accent3>
        <a:srgbClr val="DAE6F4"/>
      </a:accent3>
      <a:accent4>
        <a:srgbClr val="8AB8E8"/>
      </a:accent4>
      <a:accent5>
        <a:srgbClr val="FFC72B"/>
      </a:accent5>
      <a:accent6>
        <a:srgbClr val="00375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01-light">
  <a:themeElements>
    <a:clrScheme name="presentation-01-light">
      <a:dk1>
        <a:srgbClr val="57585B"/>
      </a:dk1>
      <a:lt1>
        <a:srgbClr val="FFFFFF"/>
      </a:lt1>
      <a:dk2>
        <a:srgbClr val="A7A7A7"/>
      </a:dk2>
      <a:lt2>
        <a:srgbClr val="535353"/>
      </a:lt2>
      <a:accent1>
        <a:srgbClr val="2774AE"/>
      </a:accent1>
      <a:accent2>
        <a:srgbClr val="898989"/>
      </a:accent2>
      <a:accent3>
        <a:srgbClr val="DAE6F4"/>
      </a:accent3>
      <a:accent4>
        <a:srgbClr val="8AB8E8"/>
      </a:accent4>
      <a:accent5>
        <a:srgbClr val="FFC72B"/>
      </a:accent5>
      <a:accent6>
        <a:srgbClr val="00375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presentation-01-light">
  <a:themeElements>
    <a:clrScheme name="presentation-01-light">
      <a:dk1>
        <a:srgbClr val="57585B"/>
      </a:dk1>
      <a:lt1>
        <a:srgbClr val="FFFFFF"/>
      </a:lt1>
      <a:dk2>
        <a:srgbClr val="A7A7A7"/>
      </a:dk2>
      <a:lt2>
        <a:srgbClr val="535353"/>
      </a:lt2>
      <a:accent1>
        <a:srgbClr val="2774AE"/>
      </a:accent1>
      <a:accent2>
        <a:srgbClr val="898989"/>
      </a:accent2>
      <a:accent3>
        <a:srgbClr val="DAE6F4"/>
      </a:accent3>
      <a:accent4>
        <a:srgbClr val="8AB8E8"/>
      </a:accent4>
      <a:accent5>
        <a:srgbClr val="FFC72B"/>
      </a:accent5>
      <a:accent6>
        <a:srgbClr val="00375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3619</Words>
  <Application>Microsoft Macintosh PowerPoint</Application>
  <PresentationFormat>全屏显示(16:9)</PresentationFormat>
  <Paragraphs>249</Paragraphs>
  <Slides>28</Slides>
  <Notes>28</Notes>
  <HiddenSlides>0</HiddenSlides>
  <MMClips>0</MMClips>
  <ScaleCrop>false</ScaleCrop>
  <HeadingPairs>
    <vt:vector size="6" baseType="variant">
      <vt:variant>
        <vt:lpstr>已用的字体</vt:lpstr>
      </vt:variant>
      <vt:variant>
        <vt:i4>3</vt:i4>
      </vt:variant>
      <vt:variant>
        <vt:lpstr>主题</vt:lpstr>
      </vt:variant>
      <vt:variant>
        <vt:i4>4</vt:i4>
      </vt:variant>
      <vt:variant>
        <vt:lpstr>幻灯片标题</vt:lpstr>
      </vt:variant>
      <vt:variant>
        <vt:i4>28</vt:i4>
      </vt:variant>
    </vt:vector>
  </HeadingPairs>
  <TitlesOfParts>
    <vt:vector size="35" baseType="lpstr">
      <vt:lpstr>Helvetica Neue</vt:lpstr>
      <vt:lpstr>Arial</vt:lpstr>
      <vt:lpstr>Times New Roman</vt:lpstr>
      <vt:lpstr>Simple Light</vt:lpstr>
      <vt:lpstr>1_presentation-01-light</vt:lpstr>
      <vt:lpstr>presentation-01-light</vt:lpstr>
      <vt:lpstr>7_presentation-01-light</vt:lpstr>
      <vt:lpstr>PowerPoint 演示文稿</vt:lpstr>
      <vt:lpstr>Roadmap</vt:lpstr>
      <vt:lpstr>Background</vt:lpstr>
      <vt:lpstr>Roadmap</vt:lpstr>
      <vt:lpstr>Introduction – Parameter Interpretation</vt:lpstr>
      <vt:lpstr>Introduction – Phase Portrait</vt:lpstr>
      <vt:lpstr>Introduction – Trajectory</vt:lpstr>
      <vt:lpstr>Roadmap</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Limitation &amp; Improvement</vt:lpstr>
      <vt:lpstr>Discussion &amp; Potential Improvement</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Ma Zhiqi</cp:lastModifiedBy>
  <cp:revision>5</cp:revision>
  <dcterms:modified xsi:type="dcterms:W3CDTF">2023-12-06T09:11:53Z</dcterms:modified>
</cp:coreProperties>
</file>